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80" r:id="rId7"/>
    <p:sldId id="284" r:id="rId8"/>
    <p:sldId id="259" r:id="rId9"/>
    <p:sldId id="282" r:id="rId10"/>
    <p:sldId id="267" r:id="rId11"/>
    <p:sldId id="265" r:id="rId12"/>
    <p:sldId id="266" r:id="rId13"/>
    <p:sldId id="262" r:id="rId14"/>
    <p:sldId id="268" r:id="rId15"/>
    <p:sldId id="278" r:id="rId16"/>
    <p:sldId id="263" r:id="rId17"/>
    <p:sldId id="283" r:id="rId18"/>
    <p:sldId id="26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A50021"/>
    <a:srgbClr val="800000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1D949-1720-4F94-B330-A701A21B0BAC}" v="323" dt="2023-02-25T15:01:12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6357" autoAdjust="0"/>
  </p:normalViewPr>
  <p:slideViewPr>
    <p:cSldViewPr snapToGrid="0">
      <p:cViewPr varScale="1">
        <p:scale>
          <a:sx n="108" d="100"/>
          <a:sy n="108" d="100"/>
        </p:scale>
        <p:origin x="9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hugo pageaux" userId="5aedfcbb44cdaac7" providerId="LiveId" clId="{7421D949-1720-4F94-B330-A701A21B0BAC}"/>
    <pc:docChg chg="undo custSel addSld delSld modSld sldOrd">
      <pc:chgData name="hugo pageaux" userId="5aedfcbb44cdaac7" providerId="LiveId" clId="{7421D949-1720-4F94-B330-A701A21B0BAC}" dt="2023-02-27T08:12:39.377" v="1599" actId="1038"/>
      <pc:docMkLst>
        <pc:docMk/>
      </pc:docMkLst>
      <pc:sldChg chg="modSp mod">
        <pc:chgData name="hugo pageaux" userId="5aedfcbb44cdaac7" providerId="LiveId" clId="{7421D949-1720-4F94-B330-A701A21B0BAC}" dt="2023-02-25T14:05:55.019" v="1394" actId="20577"/>
        <pc:sldMkLst>
          <pc:docMk/>
          <pc:sldMk cId="3353729921" sldId="256"/>
        </pc:sldMkLst>
        <pc:spChg chg="mod">
          <ac:chgData name="hugo pageaux" userId="5aedfcbb44cdaac7" providerId="LiveId" clId="{7421D949-1720-4F94-B330-A701A21B0BAC}" dt="2023-02-25T14:05:55.019" v="139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addSp delSp modSp mod">
        <pc:chgData name="hugo pageaux" userId="5aedfcbb44cdaac7" providerId="LiveId" clId="{7421D949-1720-4F94-B330-A701A21B0BAC}" dt="2023-02-25T14:06:03.605" v="1396"/>
        <pc:sldMkLst>
          <pc:docMk/>
          <pc:sldMk cId="225324034" sldId="257"/>
        </pc:sldMkLst>
        <pc:spChg chg="mod">
          <ac:chgData name="hugo pageaux" userId="5aedfcbb44cdaac7" providerId="LiveId" clId="{7421D949-1720-4F94-B330-A701A21B0BAC}" dt="2023-02-14T15:33:48.759" v="700" actId="14100"/>
          <ac:spMkLst>
            <pc:docMk/>
            <pc:sldMk cId="225324034" sldId="257"/>
            <ac:spMk id="3" creationId="{A0B48D67-83ED-548B-DECC-A7824426CC7F}"/>
          </ac:spMkLst>
        </pc:spChg>
        <pc:spChg chg="add mod">
          <ac:chgData name="hugo pageaux" userId="5aedfcbb44cdaac7" providerId="LiveId" clId="{7421D949-1720-4F94-B330-A701A21B0BAC}" dt="2023-02-25T14:06:03.605" v="1396"/>
          <ac:spMkLst>
            <pc:docMk/>
            <pc:sldMk cId="225324034" sldId="257"/>
            <ac:spMk id="4" creationId="{55C081BE-012F-A4FA-92E8-0F45ECE31DE4}"/>
          </ac:spMkLst>
        </pc:spChg>
        <pc:spChg chg="mod">
          <ac:chgData name="hugo pageaux" userId="5aedfcbb44cdaac7" providerId="LiveId" clId="{7421D949-1720-4F94-B330-A701A21B0BAC}" dt="2023-02-14T15:32:00.077" v="615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5aedfcbb44cdaac7" providerId="LiveId" clId="{7421D949-1720-4F94-B330-A701A21B0BAC}" dt="2023-02-14T15:33:03.092" v="661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5aedfcbb44cdaac7" providerId="LiveId" clId="{7421D949-1720-4F94-B330-A701A21B0BAC}" dt="2023-02-14T15:33:26.134" v="676" actId="20577"/>
          <ac:spMkLst>
            <pc:docMk/>
            <pc:sldMk cId="225324034" sldId="257"/>
            <ac:spMk id="9" creationId="{D089A0F3-C877-7C2D-F85A-77BFA498966B}"/>
          </ac:spMkLst>
        </pc:spChg>
        <pc:spChg chg="mod">
          <ac:chgData name="hugo pageaux" userId="5aedfcbb44cdaac7" providerId="LiveId" clId="{7421D949-1720-4F94-B330-A701A21B0BAC}" dt="2023-02-14T15:32:44.158" v="633" actId="20577"/>
          <ac:spMkLst>
            <pc:docMk/>
            <pc:sldMk cId="225324034" sldId="257"/>
            <ac:spMk id="12" creationId="{F3298533-6DAD-49EC-A808-8A0FD6B784AB}"/>
          </ac:spMkLst>
        </pc:spChg>
        <pc:spChg chg="del">
          <ac:chgData name="hugo pageaux" userId="5aedfcbb44cdaac7" providerId="LiveId" clId="{7421D949-1720-4F94-B330-A701A21B0BAC}" dt="2023-02-25T14:06:03.073" v="1395" actId="478"/>
          <ac:spMkLst>
            <pc:docMk/>
            <pc:sldMk cId="225324034" sldId="257"/>
            <ac:spMk id="22" creationId="{11CA47DA-E3DC-4D1A-9EC6-05F74D519BC4}"/>
          </ac:spMkLst>
        </pc:spChg>
      </pc:sldChg>
      <pc:sldChg chg="addSp delSp modSp del mod delAnim">
        <pc:chgData name="hugo pageaux" userId="5aedfcbb44cdaac7" providerId="LiveId" clId="{7421D949-1720-4F94-B330-A701A21B0BAC}" dt="2023-02-08T13:51:41.067" v="21" actId="47"/>
        <pc:sldMkLst>
          <pc:docMk/>
          <pc:sldMk cId="971122146" sldId="258"/>
        </pc:sldMkLst>
        <pc:spChg chg="add del mod">
          <ac:chgData name="hugo pageaux" userId="5aedfcbb44cdaac7" providerId="LiveId" clId="{7421D949-1720-4F94-B330-A701A21B0BAC}" dt="2023-02-08T13:48:25.004" v="7"/>
          <ac:spMkLst>
            <pc:docMk/>
            <pc:sldMk cId="971122146" sldId="258"/>
            <ac:spMk id="4" creationId="{1C0D6692-8BBE-FA90-2B1A-DE3DF06DFBEF}"/>
          </ac:spMkLst>
        </pc:spChg>
        <pc:spChg chg="del">
          <ac:chgData name="hugo pageaux" userId="5aedfcbb44cdaac7" providerId="LiveId" clId="{7421D949-1720-4F94-B330-A701A21B0BAC}" dt="2023-02-08T13:48:04.969" v="4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21" creationId="{ECFB4EED-2884-01EF-3550-738B989DD611}"/>
          </ac:spMkLst>
        </pc:sp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25.837" v="1404"/>
        <pc:sldMkLst>
          <pc:docMk/>
          <pc:sldMk cId="3635135024" sldId="259"/>
        </pc:sldMkLst>
        <pc:spChg chg="mod">
          <ac:chgData name="hugo pageaux" userId="5aedfcbb44cdaac7" providerId="LiveId" clId="{7421D949-1720-4F94-B330-A701A21B0BAC}" dt="2023-02-08T13:53:46.536" v="32" actId="20577"/>
          <ac:spMkLst>
            <pc:docMk/>
            <pc:sldMk cId="3635135024" sldId="259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30:50.803" v="605" actId="478"/>
          <ac:spMkLst>
            <pc:docMk/>
            <pc:sldMk cId="3635135024" sldId="259"/>
            <ac:spMk id="3" creationId="{0FFB7227-FC26-8278-2E22-FA10737A1971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3" creationId="{45446C1B-6225-15B3-538D-19FEB50A54C4}"/>
          </ac:spMkLst>
        </pc:spChg>
        <pc:spChg chg="add mod">
          <ac:chgData name="hugo pageaux" userId="5aedfcbb44cdaac7" providerId="LiveId" clId="{7421D949-1720-4F94-B330-A701A21B0BAC}" dt="2023-02-25T14:06:25.837" v="1404"/>
          <ac:spMkLst>
            <pc:docMk/>
            <pc:sldMk cId="3635135024" sldId="259"/>
            <ac:spMk id="3" creationId="{86F6054D-2C45-6190-0107-3EB19D4E3CC8}"/>
          </ac:spMkLst>
        </pc:spChg>
        <pc:spChg chg="del">
          <ac:chgData name="hugo pageaux" userId="5aedfcbb44cdaac7" providerId="LiveId" clId="{7421D949-1720-4F94-B330-A701A21B0BAC}" dt="2023-02-08T13:53:56.918" v="35" actId="478"/>
          <ac:spMkLst>
            <pc:docMk/>
            <pc:sldMk cId="3635135024" sldId="259"/>
            <ac:spMk id="18" creationId="{7744FC61-003D-4A73-E791-034FF5B981B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19" creationId="{D4D19F75-B6C5-5418-BB73-AE497EADF299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0" creationId="{C9494CF6-8E3C-AC35-E4E0-95B225FFCD9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1" creationId="{24D0ECAF-AEED-7954-F6A6-D79A87B40593}"/>
          </ac:spMkLst>
        </pc:spChg>
        <pc:spChg chg="del">
          <ac:chgData name="hugo pageaux" userId="5aedfcbb44cdaac7" providerId="LiveId" clId="{7421D949-1720-4F94-B330-A701A21B0BAC}" dt="2023-02-25T14:06:25.335" v="1403" actId="478"/>
          <ac:spMkLst>
            <pc:docMk/>
            <pc:sldMk cId="3635135024" sldId="259"/>
            <ac:spMk id="29" creationId="{7671DEC0-29D9-4B71-8EA2-BB293F4154E8}"/>
          </ac:spMkLst>
        </pc:spChg>
        <pc:picChg chg="add mod">
          <ac:chgData name="hugo pageaux" userId="5aedfcbb44cdaac7" providerId="LiveId" clId="{7421D949-1720-4F94-B330-A701A21B0BAC}" dt="2023-02-14T15:30:51.315" v="606"/>
          <ac:picMkLst>
            <pc:docMk/>
            <pc:sldMk cId="3635135024" sldId="259"/>
            <ac:picMk id="4" creationId="{35712C1C-E104-3A21-C3F0-E54E87ED0492}"/>
          </ac:picMkLst>
        </pc:picChg>
        <pc:picChg chg="del">
          <ac:chgData name="hugo pageaux" userId="5aedfcbb44cdaac7" providerId="LiveId" clId="{7421D949-1720-4F94-B330-A701A21B0BAC}" dt="2023-02-08T13:53:55.523" v="34" actId="478"/>
          <ac:picMkLst>
            <pc:docMk/>
            <pc:sldMk cId="3635135024" sldId="259"/>
            <ac:picMk id="4" creationId="{CC0DF3A9-3C11-A762-C294-2D1AAC6BEEFA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6" creationId="{B64DDE65-27BF-B80B-F6C3-397E4D707525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8" creationId="{7934D81C-4272-8645-AB66-E358225BBCAB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del mod">
        <pc:chgData name="hugo pageaux" userId="5aedfcbb44cdaac7" providerId="LiveId" clId="{7421D949-1720-4F94-B330-A701A21B0BAC}" dt="2023-02-09T14:11:07.480" v="478" actId="47"/>
        <pc:sldMkLst>
          <pc:docMk/>
          <pc:sldMk cId="3453824878" sldId="260"/>
        </pc:sldMkLst>
        <pc:spChg chg="del mod">
          <ac:chgData name="hugo pageaux" userId="5aedfcbb44cdaac7" providerId="LiveId" clId="{7421D949-1720-4F94-B330-A701A21B0BAC}" dt="2023-02-08T13:57:50.016" v="92" actId="478"/>
          <ac:spMkLst>
            <pc:docMk/>
            <pc:sldMk cId="3453824878" sldId="260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2" creationId="{B71F9DE1-F404-9D2F-4284-E27573F01E08}"/>
          </ac:spMkLst>
        </pc:spChg>
        <pc:spChg chg="add del mod">
          <ac:chgData name="hugo pageaux" userId="5aedfcbb44cdaac7" providerId="LiveId" clId="{7421D949-1720-4F94-B330-A701A21B0BAC}" dt="2023-02-08T13:58:18.210" v="94" actId="478"/>
          <ac:spMkLst>
            <pc:docMk/>
            <pc:sldMk cId="3453824878" sldId="260"/>
            <ac:spMk id="4" creationId="{78579C62-8554-ED11-2063-E3212E88311B}"/>
          </ac:spMkLst>
        </pc:spChg>
        <pc:spChg chg="del">
          <ac:chgData name="hugo pageaux" userId="5aedfcbb44cdaac7" providerId="LiveId" clId="{7421D949-1720-4F94-B330-A701A21B0BAC}" dt="2023-02-08T13:58:28.885" v="95" actId="478"/>
          <ac:spMkLst>
            <pc:docMk/>
            <pc:sldMk cId="3453824878" sldId="260"/>
            <ac:spMk id="6" creationId="{CB11E4E8-D1EA-4DF4-901E-5FF4AD0B0778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7" creationId="{E7012BB0-E9B1-4122-A130-1D36F324D509}"/>
          </ac:spMkLst>
        </pc:spChg>
        <pc:spChg chg="del">
          <ac:chgData name="hugo pageaux" userId="5aedfcbb44cdaac7" providerId="LiveId" clId="{7421D949-1720-4F94-B330-A701A21B0BAC}" dt="2023-02-08T13:58:30.367" v="96" actId="478"/>
          <ac:spMkLst>
            <pc:docMk/>
            <pc:sldMk cId="3453824878" sldId="260"/>
            <ac:spMk id="8" creationId="{7801D9DA-5A10-4B92-9152-C7981430A85D}"/>
          </ac:spMkLst>
        </pc:spChg>
        <pc:spChg chg="del">
          <ac:chgData name="hugo pageaux" userId="5aedfcbb44cdaac7" providerId="LiveId" clId="{7421D949-1720-4F94-B330-A701A21B0BAC}" dt="2023-02-08T13:58:32.410" v="97" actId="478"/>
          <ac:spMkLst>
            <pc:docMk/>
            <pc:sldMk cId="3453824878" sldId="260"/>
            <ac:spMk id="11" creationId="{BA3EE6B2-F927-4847-8C6A-0B23249B577F}"/>
          </ac:spMkLst>
        </pc:spChg>
        <pc:picChg chg="del">
          <ac:chgData name="hugo pageaux" userId="5aedfcbb44cdaac7" providerId="LiveId" clId="{7421D949-1720-4F94-B330-A701A21B0BAC}" dt="2023-02-08T13:57:42.241" v="91" actId="478"/>
          <ac:picMkLst>
            <pc:docMk/>
            <pc:sldMk cId="3453824878" sldId="260"/>
            <ac:picMk id="5" creationId="{C0329768-CEA5-4DFB-98C1-C5A2C5B50D79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09.743" v="1398"/>
        <pc:sldMkLst>
          <pc:docMk/>
          <pc:sldMk cId="3340447370" sldId="262"/>
        </pc:sldMkLst>
        <pc:spChg chg="del">
          <ac:chgData name="hugo pageaux" userId="5aedfcbb44cdaac7" providerId="LiveId" clId="{7421D949-1720-4F94-B330-A701A21B0BAC}" dt="2023-02-08T13:48:32.276" v="9" actId="478"/>
          <ac:spMkLst>
            <pc:docMk/>
            <pc:sldMk cId="3340447370" sldId="262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09.743" v="1398"/>
          <ac:spMkLst>
            <pc:docMk/>
            <pc:sldMk cId="3340447370" sldId="262"/>
            <ac:spMk id="2" creationId="{84B556D8-4644-F8ED-A29D-706F2F371987}"/>
          </ac:spMkLst>
        </pc:spChg>
        <pc:spChg chg="add del mod">
          <ac:chgData name="hugo pageaux" userId="5aedfcbb44cdaac7" providerId="LiveId" clId="{7421D949-1720-4F94-B330-A701A21B0BAC}" dt="2023-02-14T15:18:43.543" v="512" actId="478"/>
          <ac:spMkLst>
            <pc:docMk/>
            <pc:sldMk cId="3340447370" sldId="262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7421D949-1720-4F94-B330-A701A21B0BAC}" dt="2023-02-08T13:48:34.406" v="10" actId="478"/>
          <ac:spMkLst>
            <pc:docMk/>
            <pc:sldMk cId="3340447370" sldId="262"/>
            <ac:spMk id="9" creationId="{6DCD1552-8E5F-5ADE-642A-44CB90B81150}"/>
          </ac:spMkLst>
        </pc:spChg>
        <pc:spChg chg="add mod">
          <ac:chgData name="hugo pageaux" userId="5aedfcbb44cdaac7" providerId="LiveId" clId="{7421D949-1720-4F94-B330-A701A21B0BAC}" dt="2023-02-08T13:48:41.398" v="11"/>
          <ac:spMkLst>
            <pc:docMk/>
            <pc:sldMk cId="3340447370" sldId="262"/>
            <ac:spMk id="10" creationId="{CCCD029C-6395-CF71-2DA5-69006671852A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2" creationId="{03402099-F4CF-BF79-652B-DBB5FD5F436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6" creationId="{655F09D9-BF8E-057E-B674-C193F57E0DC1}"/>
          </ac:spMkLst>
        </pc:spChg>
        <pc:spChg chg="del">
          <ac:chgData name="hugo pageaux" userId="5aedfcbb44cdaac7" providerId="LiveId" clId="{7421D949-1720-4F94-B330-A701A21B0BAC}" dt="2023-02-25T14:06:09.186" v="1397" actId="478"/>
          <ac:spMkLst>
            <pc:docMk/>
            <pc:sldMk cId="3340447370" sldId="262"/>
            <ac:spMk id="39" creationId="{41FB99F2-60DD-4D3A-A9FE-20398834B189}"/>
          </ac:spMkLst>
        </pc:spChg>
        <pc:picChg chg="del">
          <ac:chgData name="hugo pageaux" userId="5aedfcbb44cdaac7" providerId="LiveId" clId="{7421D949-1720-4F94-B330-A701A21B0BAC}" dt="2023-02-08T13:46:53.977" v="0" actId="478"/>
          <ac:picMkLst>
            <pc:docMk/>
            <pc:sldMk cId="3340447370" sldId="262"/>
            <ac:picMk id="4" creationId="{2BB77842-CE72-A6AA-6E8D-4AF3DFEBCF2E}"/>
          </ac:picMkLst>
        </pc:picChg>
        <pc:picChg chg="add mod modCrop">
          <ac:chgData name="hugo pageaux" userId="5aedfcbb44cdaac7" providerId="LiveId" clId="{7421D949-1720-4F94-B330-A701A21B0BAC}" dt="2023-02-14T15:20:59.801" v="530" actId="14100"/>
          <ac:picMkLst>
            <pc:docMk/>
            <pc:sldMk cId="3340447370" sldId="262"/>
            <ac:picMk id="4" creationId="{626801E3-B346-3D8D-1C2D-285EE16B99D0}"/>
          </ac:picMkLst>
        </pc:picChg>
        <pc:picChg chg="add mod">
          <ac:chgData name="hugo pageaux" userId="5aedfcbb44cdaac7" providerId="LiveId" clId="{7421D949-1720-4F94-B330-A701A21B0BAC}" dt="2023-02-14T15:21:31.430" v="537" actId="1076"/>
          <ac:picMkLst>
            <pc:docMk/>
            <pc:sldMk cId="3340447370" sldId="262"/>
            <ac:picMk id="6" creationId="{3C017E58-125E-2668-D888-2FB797768E8B}"/>
          </ac:picMkLst>
        </pc:picChg>
        <pc:picChg chg="add mod">
          <ac:chgData name="hugo pageaux" userId="5aedfcbb44cdaac7" providerId="LiveId" clId="{7421D949-1720-4F94-B330-A701A21B0BAC}" dt="2023-02-14T15:20:43.867" v="525" actId="1076"/>
          <ac:picMkLst>
            <pc:docMk/>
            <pc:sldMk cId="3340447370" sldId="262"/>
            <ac:picMk id="8" creationId="{9CC247E9-4F34-52FC-77FC-40136A5C9FD2}"/>
          </ac:picMkLst>
        </pc:pic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delSp modSp mod delAnim">
        <pc:chgData name="hugo pageaux" userId="5aedfcbb44cdaac7" providerId="LiveId" clId="{7421D949-1720-4F94-B330-A701A21B0BAC}" dt="2023-02-25T14:07:05.480" v="1414"/>
        <pc:sldMkLst>
          <pc:docMk/>
          <pc:sldMk cId="608469020" sldId="263"/>
        </pc:sldMkLst>
        <pc:spChg chg="del">
          <ac:chgData name="hugo pageaux" userId="5aedfcbb44cdaac7" providerId="LiveId" clId="{7421D949-1720-4F94-B330-A701A21B0BAC}" dt="2023-02-08T13:59:31.352" v="129" actId="478"/>
          <ac:spMkLst>
            <pc:docMk/>
            <pc:sldMk cId="608469020" sldId="263"/>
            <ac:spMk id="2" creationId="{53E6C13F-08F1-41E9-B6A7-B400BBE66FF9}"/>
          </ac:spMkLst>
        </pc:spChg>
        <pc:spChg chg="add del mod">
          <ac:chgData name="hugo pageaux" userId="5aedfcbb44cdaac7" providerId="LiveId" clId="{7421D949-1720-4F94-B330-A701A21B0BAC}" dt="2023-02-21T10:50:03.011" v="757" actId="1076"/>
          <ac:spMkLst>
            <pc:docMk/>
            <pc:sldMk cId="608469020" sldId="263"/>
            <ac:spMk id="2" creationId="{C3168C4E-85A8-0D5E-A243-0BD56DB6BEAF}"/>
          </ac:spMkLst>
        </pc:spChg>
        <pc:spChg chg="add mod">
          <ac:chgData name="hugo pageaux" userId="5aedfcbb44cdaac7" providerId="LiveId" clId="{7421D949-1720-4F94-B330-A701A21B0BAC}" dt="2023-02-25T14:07:05.480" v="1414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hugo pageaux" userId="5aedfcbb44cdaac7" providerId="LiveId" clId="{7421D949-1720-4F94-B330-A701A21B0BAC}" dt="2023-02-08T13:59:46.032" v="134" actId="14100"/>
          <ac:spMkLst>
            <pc:docMk/>
            <pc:sldMk cId="608469020" sldId="263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4" creationId="{616D293D-B4B1-4BB3-9956-97D327FB08F6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5" creationId="{41138A7B-D07E-46A7-B3F9-BCB11AE54A0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6" creationId="{A354E2AE-CAE0-44C8-B3D4-C5E053C58E7D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7" creationId="{4C057B1D-932D-4AEB-952F-3DD3A4AADB59}"/>
          </ac:spMkLst>
        </pc:spChg>
        <pc:spChg chg="del">
          <ac:chgData name="hugo pageaux" userId="5aedfcbb44cdaac7" providerId="LiveId" clId="{7421D949-1720-4F94-B330-A701A21B0BAC}" dt="2023-02-08T13:59:36.915" v="131" actId="478"/>
          <ac:spMkLst>
            <pc:docMk/>
            <pc:sldMk cId="608469020" sldId="263"/>
            <ac:spMk id="19" creationId="{F2A5DB32-00E9-4BEF-A59E-A64582CC4772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0" creationId="{1ADF1648-BF67-4906-85A5-5CDE3A4C6B2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5" creationId="{5832CDE0-4234-4EFF-B2F5-A28154C04363}"/>
          </ac:spMkLst>
        </pc:spChg>
        <pc:spChg chg="mod">
          <ac:chgData name="hugo pageaux" userId="5aedfcbb44cdaac7" providerId="LiveId" clId="{7421D949-1720-4F94-B330-A701A21B0BAC}" dt="2023-02-21T10:44:48.840" v="738" actId="20577"/>
          <ac:spMkLst>
            <pc:docMk/>
            <pc:sldMk cId="608469020" sldId="263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7:04.973" v="1413" actId="478"/>
          <ac:spMkLst>
            <pc:docMk/>
            <pc:sldMk cId="608469020" sldId="263"/>
            <ac:spMk id="30" creationId="{6C3C1DB4-08A8-4137-9B18-94C1CC7303A7}"/>
          </ac:spMkLst>
        </pc:spChg>
        <pc:picChg chg="add del">
          <ac:chgData name="hugo pageaux" userId="5aedfcbb44cdaac7" providerId="LiveId" clId="{7421D949-1720-4F94-B330-A701A21B0BAC}" dt="2023-02-21T10:49:04.868" v="742" actId="22"/>
          <ac:picMkLst>
            <pc:docMk/>
            <pc:sldMk cId="608469020" sldId="263"/>
            <ac:picMk id="4" creationId="{C9494EE5-22F6-763E-4467-4FDF39A01098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4" creationId="{FF5E217D-B572-4570-ABAD-D7A1CC072634}"/>
          </ac:picMkLst>
        </pc:picChg>
        <pc:picChg chg="add mod">
          <ac:chgData name="hugo pageaux" userId="5aedfcbb44cdaac7" providerId="LiveId" clId="{7421D949-1720-4F94-B330-A701A21B0BAC}" dt="2023-02-21T10:49:52.276" v="755" actId="1076"/>
          <ac:picMkLst>
            <pc:docMk/>
            <pc:sldMk cId="608469020" sldId="263"/>
            <ac:picMk id="6" creationId="{7527CEC9-EE04-C0F7-D1CB-E2FBBB03A3CE}"/>
          </ac:picMkLst>
        </pc:picChg>
        <pc:picChg chg="del">
          <ac:chgData name="hugo pageaux" userId="5aedfcbb44cdaac7" providerId="LiveId" clId="{7421D949-1720-4F94-B330-A701A21B0BAC}" dt="2023-02-08T13:59:34.733" v="130" actId="478"/>
          <ac:picMkLst>
            <pc:docMk/>
            <pc:sldMk cId="608469020" sldId="263"/>
            <ac:picMk id="18" creationId="{8F639A66-2D55-4D87-90BA-5BC479D875E1}"/>
          </ac:picMkLst>
        </pc:picChg>
        <pc:picChg chg="del">
          <ac:chgData name="hugo pageaux" userId="5aedfcbb44cdaac7" providerId="LiveId" clId="{7421D949-1720-4F94-B330-A701A21B0BAC}" dt="2023-02-08T13:59:31.352" v="129" actId="478"/>
          <ac:picMkLst>
            <pc:docMk/>
            <pc:sldMk cId="608469020" sldId="263"/>
            <ac:picMk id="23" creationId="{C28849A4-8B21-473C-8177-C484833CC2A2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28" creationId="{EF8E04D3-2E26-45EE-9BF0-7787C6CF0E06}"/>
          </ac:picMkLst>
        </pc:pic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5" creationId="{F7C0A1B3-A317-477F-98A5-503634C45C81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2" creationId="{D4229E21-F466-4DD5-914E-B7DD662FA31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4" creationId="{509263E1-7333-4F1C-8B07-80F2C29E3D9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6" creationId="{96CC274D-95A9-457E-B7EA-D0F40EF24349}"/>
          </ac:cxnSpMkLst>
        </pc:cxnChg>
      </pc:sldChg>
      <pc:sldChg chg="addSp delSp modSp mod delAnim modAnim">
        <pc:chgData name="hugo pageaux" userId="5aedfcbb44cdaac7" providerId="LiveId" clId="{7421D949-1720-4F94-B330-A701A21B0BAC}" dt="2023-02-25T14:29:29.441" v="1434"/>
        <pc:sldMkLst>
          <pc:docMk/>
          <pc:sldMk cId="3622695535" sldId="264"/>
        </pc:sldMkLst>
        <pc:spChg chg="add del mod">
          <ac:chgData name="hugo pageaux" userId="5aedfcbb44cdaac7" providerId="LiveId" clId="{7421D949-1720-4F94-B330-A701A21B0BAC}" dt="2023-02-25T14:03:50.142" v="1371" actId="478"/>
          <ac:spMkLst>
            <pc:docMk/>
            <pc:sldMk cId="3622695535" sldId="264"/>
            <ac:spMk id="2" creationId="{97D42538-CD25-06C2-23AE-9CB466166259}"/>
          </ac:spMkLst>
        </pc:spChg>
        <pc:spChg chg="add mod">
          <ac:chgData name="hugo pageaux" userId="5aedfcbb44cdaac7" providerId="LiveId" clId="{7421D949-1720-4F94-B330-A701A21B0BAC}" dt="2023-02-25T14:05:05.869" v="1388" actId="1582"/>
          <ac:spMkLst>
            <pc:docMk/>
            <pc:sldMk cId="3622695535" sldId="264"/>
            <ac:spMk id="3" creationId="{42F6667B-440F-B9E1-439E-150731620ED0}"/>
          </ac:spMkLst>
        </pc:spChg>
        <pc:spChg chg="add mod">
          <ac:chgData name="hugo pageaux" userId="5aedfcbb44cdaac7" providerId="LiveId" clId="{7421D949-1720-4F94-B330-A701A21B0BAC}" dt="2023-02-25T14:04:35.510" v="1380" actId="208"/>
          <ac:spMkLst>
            <pc:docMk/>
            <pc:sldMk cId="3622695535" sldId="264"/>
            <ac:spMk id="4" creationId="{A55B5836-5A67-7F57-C46B-5C29DB3C2A9B}"/>
          </ac:spMkLst>
        </pc:spChg>
        <pc:spChg chg="add mod">
          <ac:chgData name="hugo pageaux" userId="5aedfcbb44cdaac7" providerId="LiveId" clId="{7421D949-1720-4F94-B330-A701A21B0BAC}" dt="2023-02-25T14:04:39.692" v="1381" actId="208"/>
          <ac:spMkLst>
            <pc:docMk/>
            <pc:sldMk cId="3622695535" sldId="264"/>
            <ac:spMk id="5" creationId="{2621DCD4-75C6-ED89-9A82-459696A74153}"/>
          </ac:spMkLst>
        </pc:spChg>
        <pc:spChg chg="add mod">
          <ac:chgData name="hugo pageaux" userId="5aedfcbb44cdaac7" providerId="LiveId" clId="{7421D949-1720-4F94-B330-A701A21B0BAC}" dt="2023-02-25T14:04:42.805" v="1382" actId="208"/>
          <ac:spMkLst>
            <pc:docMk/>
            <pc:sldMk cId="3622695535" sldId="264"/>
            <ac:spMk id="6" creationId="{3476EC91-2EEE-EC7D-37F2-112B89A615E2}"/>
          </ac:spMkLst>
        </pc:spChg>
        <pc:spChg chg="add mod">
          <ac:chgData name="hugo pageaux" userId="5aedfcbb44cdaac7" providerId="LiveId" clId="{7421D949-1720-4F94-B330-A701A21B0BAC}" dt="2023-02-25T14:07:11.272" v="1416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hugo pageaux" userId="5aedfcbb44cdaac7" providerId="LiveId" clId="{7421D949-1720-4F94-B330-A701A21B0BAC}" dt="2023-02-21T12:46:12.576" v="962" actId="20577"/>
          <ac:spMkLst>
            <pc:docMk/>
            <pc:sldMk cId="3622695535" sldId="264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17" creationId="{5FB281D7-A4E0-43D7-B7D1-DC76C417EB4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8" creationId="{C11BF933-F122-460C-9989-D1AA9B53337E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9" creationId="{1944B4E0-6C2F-4D63-AEEE-EC7C2C2D88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0" creationId="{9619A55D-C3B3-4F17-A8F0-6AE6DB7DF29B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1" creationId="{779C5794-DA84-4383-A68D-E10AFDB33958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2" creationId="{E411F452-11D4-41B5-90B2-337577975D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3" creationId="{2B41ECAF-FAA1-4B65-90EB-EBE1F0FD53D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4" creationId="{D1B3619A-2D03-4622-825C-25252292FFCE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25" creationId="{C009AC80-D41B-4140-B094-8C9DD9F55213}"/>
          </ac:spMkLst>
        </pc:spChg>
        <pc:spChg chg="mod">
          <ac:chgData name="hugo pageaux" userId="5aedfcbb44cdaac7" providerId="LiveId" clId="{7421D949-1720-4F94-B330-A701A21B0BAC}" dt="2023-02-21T10:44:42.091" v="735" actId="20577"/>
          <ac:spMkLst>
            <pc:docMk/>
            <pc:sldMk cId="3622695535" sldId="264"/>
            <ac:spMk id="33" creationId="{E1EFEA30-1A74-4C55-93EB-44D79AD372F5}"/>
          </ac:spMkLst>
        </pc:spChg>
        <pc:spChg chg="del">
          <ac:chgData name="hugo pageaux" userId="5aedfcbb44cdaac7" providerId="LiveId" clId="{7421D949-1720-4F94-B330-A701A21B0BAC}" dt="2023-02-25T14:07:10.775" v="1415" actId="478"/>
          <ac:spMkLst>
            <pc:docMk/>
            <pc:sldMk cId="3622695535" sldId="264"/>
            <ac:spMk id="34" creationId="{BDD41FE6-9DDC-4FC0-97D9-74E8E204344A}"/>
          </ac:spMkLst>
        </pc:spChg>
        <pc:picChg chg="add mod">
          <ac:chgData name="hugo pageaux" userId="5aedfcbb44cdaac7" providerId="LiveId" clId="{7421D949-1720-4F94-B330-A701A21B0BAC}" dt="2023-02-25T14:11:20.495" v="1428" actId="1076"/>
          <ac:picMkLst>
            <pc:docMk/>
            <pc:sldMk cId="3622695535" sldId="264"/>
            <ac:picMk id="9" creationId="{65DA5F6E-1CF7-BB0C-9AC8-36408C94B705}"/>
          </ac:picMkLst>
        </pc:picChg>
        <pc:picChg chg="add mod">
          <ac:chgData name="hugo pageaux" userId="5aedfcbb44cdaac7" providerId="LiveId" clId="{7421D949-1720-4F94-B330-A701A21B0BAC}" dt="2023-02-25T14:11:11.055" v="1426" actId="1076"/>
          <ac:picMkLst>
            <pc:docMk/>
            <pc:sldMk cId="3622695535" sldId="264"/>
            <ac:picMk id="11" creationId="{19AF9695-0EA4-6FF4-9846-6867D7FD394D}"/>
          </ac:picMkLst>
        </pc:pic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27" creationId="{AEA2F613-CE33-428A-B210-A74613574BFD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8" creationId="{07CF1F7A-E5D5-413C-B393-5E063ABCC9F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9" creationId="{F83A325E-9AC2-4963-8CC6-109856919D16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0" creationId="{BD7E7346-5AF2-4088-B577-3BF19E313D40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1" creationId="{E99443A8-D184-4E1C-A807-55DFBE25F75B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7" creationId="{3A4BD3F6-8CEE-4EAA-B79E-B877A8E212C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8" creationId="{C5A8E11E-85A5-4C90-8A5C-E6E77AF83A2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9" creationId="{05E938FA-5664-4E6E-A05A-FE549947548C}"/>
          </ac:cxnSpMkLst>
        </pc:cxnChg>
      </pc:sldChg>
      <pc:sldChg chg="addSp delSp modSp mod delAnim">
        <pc:chgData name="hugo pageaux" userId="5aedfcbb44cdaac7" providerId="LiveId" clId="{7421D949-1720-4F94-B330-A701A21B0BAC}" dt="2023-02-25T14:06:20.909" v="1402"/>
        <pc:sldMkLst>
          <pc:docMk/>
          <pc:sldMk cId="3632288005" sldId="265"/>
        </pc:sldMkLst>
        <pc:spChg chg="del">
          <ac:chgData name="hugo pageaux" userId="5aedfcbb44cdaac7" providerId="LiveId" clId="{7421D949-1720-4F94-B330-A701A21B0BAC}" dt="2023-02-08T13:50:13.186" v="18" actId="478"/>
          <ac:spMkLst>
            <pc:docMk/>
            <pc:sldMk cId="3632288005" sldId="265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20.909" v="1402"/>
          <ac:spMkLst>
            <pc:docMk/>
            <pc:sldMk cId="3632288005" sldId="265"/>
            <ac:spMk id="2" creationId="{BB9AB001-6EBC-BCA4-B0DD-87DEB7CC2C1F}"/>
          </ac:spMkLst>
        </pc:spChg>
        <pc:spChg chg="del">
          <ac:chgData name="hugo pageaux" userId="5aedfcbb44cdaac7" providerId="LiveId" clId="{7421D949-1720-4F94-B330-A701A21B0BAC}" dt="2023-02-08T13:47:31.323" v="3" actId="478"/>
          <ac:spMkLst>
            <pc:docMk/>
            <pc:sldMk cId="3632288005" sldId="265"/>
            <ac:spMk id="3" creationId="{DCE31F97-CEE9-4229-8875-CE8A3FC61FFC}"/>
          </ac:spMkLst>
        </pc:spChg>
        <pc:spChg chg="add del mod">
          <ac:chgData name="hugo pageaux" userId="5aedfcbb44cdaac7" providerId="LiveId" clId="{7421D949-1720-4F94-B330-A701A21B0BAC}" dt="2023-02-08T13:50:13.996" v="19" actId="478"/>
          <ac:spMkLst>
            <pc:docMk/>
            <pc:sldMk cId="3632288005" sldId="265"/>
            <ac:spMk id="7" creationId="{D73DC4EA-28DA-75A7-342E-41594EA2BA98}"/>
          </ac:spMkLst>
        </pc:spChg>
        <pc:spChg chg="add mod">
          <ac:chgData name="hugo pageaux" userId="5aedfcbb44cdaac7" providerId="LiveId" clId="{7421D949-1720-4F94-B330-A701A21B0BAC}" dt="2023-02-08T13:50:15.501" v="20"/>
          <ac:spMkLst>
            <pc:docMk/>
            <pc:sldMk cId="3632288005" sldId="265"/>
            <ac:spMk id="8" creationId="{0A1B1B8D-02EB-B547-FAA3-8DC1ADA33291}"/>
          </ac:spMkLst>
        </pc:spChg>
        <pc:spChg chg="del">
          <ac:chgData name="hugo pageaux" userId="5aedfcbb44cdaac7" providerId="LiveId" clId="{7421D949-1720-4F94-B330-A701A21B0BAC}" dt="2023-02-08T13:47:23.518" v="1" actId="478"/>
          <ac:spMkLst>
            <pc:docMk/>
            <pc:sldMk cId="3632288005" sldId="265"/>
            <ac:spMk id="11" creationId="{7C37020E-D928-4380-B4F5-40162D10BC9C}"/>
          </ac:spMkLst>
        </pc:spChg>
        <pc:spChg chg="del">
          <ac:chgData name="hugo pageaux" userId="5aedfcbb44cdaac7" providerId="LiveId" clId="{7421D949-1720-4F94-B330-A701A21B0BAC}" dt="2023-02-08T13:47:27.684" v="2" actId="478"/>
          <ac:spMkLst>
            <pc:docMk/>
            <pc:sldMk cId="3632288005" sldId="265"/>
            <ac:spMk id="23" creationId="{3BE7D7DC-D5DC-49A5-8CDE-72379AA63100}"/>
          </ac:spMkLst>
        </pc:spChg>
        <pc:spChg chg="del">
          <ac:chgData name="hugo pageaux" userId="5aedfcbb44cdaac7" providerId="LiveId" clId="{7421D949-1720-4F94-B330-A701A21B0BAC}" dt="2023-02-25T14:06:20.402" v="1401" actId="478"/>
          <ac:spMkLst>
            <pc:docMk/>
            <pc:sldMk cId="3632288005" sldId="265"/>
            <ac:spMk id="45" creationId="{29D053ED-F087-46A2-8A49-5C9EDB55AF55}"/>
          </ac:spMkLst>
        </pc:spChg>
        <pc:picChg chg="add mod">
          <ac:chgData name="hugo pageaux" userId="5aedfcbb44cdaac7" providerId="LiveId" clId="{7421D949-1720-4F94-B330-A701A21B0BAC}" dt="2023-02-14T15:35:17.644" v="719" actId="1076"/>
          <ac:picMkLst>
            <pc:docMk/>
            <pc:sldMk cId="3632288005" sldId="265"/>
            <ac:picMk id="4" creationId="{1372EE2D-956C-6C5D-A119-59D5CF9CEA89}"/>
          </ac:picMkLst>
        </pc:picChg>
        <pc:picChg chg="add del mod">
          <ac:chgData name="hugo pageaux" userId="5aedfcbb44cdaac7" providerId="LiveId" clId="{7421D949-1720-4F94-B330-A701A21B0BAC}" dt="2023-02-08T13:49:59.411" v="17"/>
          <ac:picMkLst>
            <pc:docMk/>
            <pc:sldMk cId="3632288005" sldId="265"/>
            <ac:picMk id="5" creationId="{2000ADFB-61F7-33CB-D6B5-94C64BA06EAD}"/>
          </ac:picMkLst>
        </pc:picChg>
        <pc:picChg chg="del">
          <ac:chgData name="hugo pageaux" userId="5aedfcbb44cdaac7" providerId="LiveId" clId="{7421D949-1720-4F94-B330-A701A21B0BAC}" dt="2023-02-08T13:47:23.518" v="1" actId="478"/>
          <ac:picMkLst>
            <pc:docMk/>
            <pc:sldMk cId="3632288005" sldId="265"/>
            <ac:picMk id="14" creationId="{79C7B83E-9FAD-4712-835C-A6074E854888}"/>
          </ac:picMkLst>
        </pc:picChg>
        <pc:picChg chg="del">
          <ac:chgData name="hugo pageaux" userId="5aedfcbb44cdaac7" providerId="LiveId" clId="{7421D949-1720-4F94-B330-A701A21B0BAC}" dt="2023-02-08T13:47:27.684" v="2" actId="478"/>
          <ac:picMkLst>
            <pc:docMk/>
            <pc:sldMk cId="3632288005" sldId="265"/>
            <ac:picMk id="19" creationId="{CC11BFD7-71EF-478F-86AC-0D6A470953E1}"/>
          </ac:picMkLst>
        </pc:picChg>
        <pc:picChg chg="del">
          <ac:chgData name="hugo pageaux" userId="5aedfcbb44cdaac7" providerId="LiveId" clId="{7421D949-1720-4F94-B330-A701A21B0BAC}" dt="2023-02-08T13:47:31.323" v="3" actId="478"/>
          <ac:picMkLst>
            <pc:docMk/>
            <pc:sldMk cId="3632288005" sldId="265"/>
            <ac:picMk id="22" creationId="{B8F359B1-2582-4F2C-8176-46BE3FAD8DE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15.486" v="1400"/>
        <pc:sldMkLst>
          <pc:docMk/>
          <pc:sldMk cId="902622237" sldId="266"/>
        </pc:sldMkLst>
        <pc:spChg chg="add del mod">
          <ac:chgData name="hugo pageaux" userId="5aedfcbb44cdaac7" providerId="LiveId" clId="{7421D949-1720-4F94-B330-A701A21B0BAC}" dt="2023-02-14T15:22:35.521" v="542" actId="478"/>
          <ac:spMkLst>
            <pc:docMk/>
            <pc:sldMk cId="902622237" sldId="266"/>
            <ac:spMk id="2" creationId="{21A64037-9E53-2563-E2D9-50E3313FC376}"/>
          </ac:spMkLst>
        </pc:spChg>
        <pc:spChg chg="add mod">
          <ac:chgData name="hugo pageaux" userId="5aedfcbb44cdaac7" providerId="LiveId" clId="{7421D949-1720-4F94-B330-A701A21B0BAC}" dt="2023-02-25T14:06:15.486" v="1400"/>
          <ac:spMkLst>
            <pc:docMk/>
            <pc:sldMk cId="902622237" sldId="266"/>
            <ac:spMk id="2" creationId="{454D23F4-EC08-A5E8-F807-F3913C0CCA13}"/>
          </ac:spMkLst>
        </pc:spChg>
        <pc:spChg chg="del">
          <ac:chgData name="hugo pageaux" userId="5aedfcbb44cdaac7" providerId="LiveId" clId="{7421D949-1720-4F94-B330-A701A21B0BAC}" dt="2023-02-08T13:49:09.989" v="13" actId="478"/>
          <ac:spMkLst>
            <pc:docMk/>
            <pc:sldMk cId="902622237" sldId="266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25T14:06:14.569" v="1399" actId="478"/>
          <ac:spMkLst>
            <pc:docMk/>
            <pc:sldMk cId="902622237" sldId="266"/>
            <ac:spMk id="39" creationId="{41FB99F2-60DD-4D3A-A9FE-20398834B189}"/>
          </ac:spMkLst>
        </pc:spChg>
        <pc:picChg chg="add mod">
          <ac:chgData name="hugo pageaux" userId="5aedfcbb44cdaac7" providerId="LiveId" clId="{7421D949-1720-4F94-B330-A701A21B0BAC}" dt="2023-02-14T15:22:42.124" v="545" actId="1076"/>
          <ac:picMkLst>
            <pc:docMk/>
            <pc:sldMk cId="902622237" sldId="266"/>
            <ac:picMk id="4" creationId="{28096EDB-79ED-0650-5235-AEFB9529869E}"/>
          </ac:picMkLst>
        </pc:picChg>
        <pc:picChg chg="add del mod ord">
          <ac:chgData name="hugo pageaux" userId="5aedfcbb44cdaac7" providerId="LiveId" clId="{7421D949-1720-4F94-B330-A701A21B0BAC}" dt="2023-02-14T15:25:43.394" v="570" actId="478"/>
          <ac:picMkLst>
            <pc:docMk/>
            <pc:sldMk cId="902622237" sldId="266"/>
            <ac:picMk id="6" creationId="{9A739E31-7CFA-5CDA-76A2-EDE61C1165F9}"/>
          </ac:picMkLst>
        </pc:picChg>
        <pc:picChg chg="add mod modCrop">
          <ac:chgData name="hugo pageaux" userId="5aedfcbb44cdaac7" providerId="LiveId" clId="{7421D949-1720-4F94-B330-A701A21B0BAC}" dt="2023-02-14T15:26:47.050" v="580" actId="1076"/>
          <ac:picMkLst>
            <pc:docMk/>
            <pc:sldMk cId="902622237" sldId="266"/>
            <ac:picMk id="7" creationId="{37B40DC6-8A52-A521-BAE8-6740C0A52F2A}"/>
          </ac:picMkLst>
        </pc:picChg>
        <pc:picChg chg="add mod modCrop">
          <ac:chgData name="hugo pageaux" userId="5aedfcbb44cdaac7" providerId="LiveId" clId="{7421D949-1720-4F94-B330-A701A21B0BAC}" dt="2023-02-14T15:28:47.905" v="592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30.875" v="1406"/>
        <pc:sldMkLst>
          <pc:docMk/>
          <pc:sldMk cId="2044778286" sldId="267"/>
        </pc:sldMkLst>
        <pc:spChg chg="mod">
          <ac:chgData name="hugo pageaux" userId="5aedfcbb44cdaac7" providerId="LiveId" clId="{7421D949-1720-4F94-B330-A701A21B0BAC}" dt="2023-02-08T13:54:40.043" v="61" actId="20577"/>
          <ac:spMkLst>
            <pc:docMk/>
            <pc:sldMk cId="2044778286" sldId="267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29:48.688" v="595" actId="478"/>
          <ac:spMkLst>
            <pc:docMk/>
            <pc:sldMk cId="2044778286" sldId="267"/>
            <ac:spMk id="3" creationId="{03E87409-ECC1-3A49-3894-B423BBF8D4CD}"/>
          </ac:spMkLst>
        </pc:spChg>
        <pc:spChg chg="add mod">
          <ac:chgData name="hugo pageaux" userId="5aedfcbb44cdaac7" providerId="LiveId" clId="{7421D949-1720-4F94-B330-A701A21B0BAC}" dt="2023-02-25T14:06:30.875" v="1406"/>
          <ac:spMkLst>
            <pc:docMk/>
            <pc:sldMk cId="2044778286" sldId="267"/>
            <ac:spMk id="3" creationId="{A93703E9-530C-D50B-09E4-03AD595BD79F}"/>
          </ac:spMkLst>
        </pc:spChg>
        <pc:spChg chg="mod">
          <ac:chgData name="hugo pageaux" userId="5aedfcbb44cdaac7" providerId="LiveId" clId="{7421D949-1720-4F94-B330-A701A21B0BAC}" dt="2023-02-21T10:43:55.459" v="725" actId="20577"/>
          <ac:spMkLst>
            <pc:docMk/>
            <pc:sldMk cId="2044778286" sldId="267"/>
            <ac:spMk id="28" creationId="{2EA4BB71-8614-4392-BDC4-9D8248D0A35E}"/>
          </ac:spMkLst>
        </pc:spChg>
        <pc:spChg chg="del">
          <ac:chgData name="hugo pageaux" userId="5aedfcbb44cdaac7" providerId="LiveId" clId="{7421D949-1720-4F94-B330-A701A21B0BAC}" dt="2023-02-25T14:06:30.347" v="1405" actId="478"/>
          <ac:spMkLst>
            <pc:docMk/>
            <pc:sldMk cId="2044778286" sldId="267"/>
            <ac:spMk id="29" creationId="{7671DEC0-29D9-4B71-8EA2-BB293F4154E8}"/>
          </ac:spMkLst>
        </pc:spChg>
        <pc:picChg chg="add del mod">
          <ac:chgData name="hugo pageaux" userId="5aedfcbb44cdaac7" providerId="LiveId" clId="{7421D949-1720-4F94-B330-A701A21B0BAC}" dt="2023-02-09T14:12:37.550" v="494" actId="478"/>
          <ac:picMkLst>
            <pc:docMk/>
            <pc:sldMk cId="2044778286" sldId="267"/>
            <ac:picMk id="4" creationId="{626CCAA3-C76B-BB9D-4CED-90B1FE333C32}"/>
          </ac:picMkLst>
        </pc:picChg>
        <pc:picChg chg="add mod">
          <ac:chgData name="hugo pageaux" userId="5aedfcbb44cdaac7" providerId="LiveId" clId="{7421D949-1720-4F94-B330-A701A21B0BAC}" dt="2023-02-21T12:15:48.214" v="778" actId="1076"/>
          <ac:picMkLst>
            <pc:docMk/>
            <pc:sldMk cId="2044778286" sldId="267"/>
            <ac:picMk id="5" creationId="{FD0F1CD1-82E0-1D09-1503-D999935EBCBC}"/>
          </ac:picMkLst>
        </pc:picChg>
        <pc:picChg chg="add del mod modCrop">
          <ac:chgData name="hugo pageaux" userId="5aedfcbb44cdaac7" providerId="LiveId" clId="{7421D949-1720-4F94-B330-A701A21B0BAC}" dt="2023-02-14T15:30:47.333" v="604" actId="21"/>
          <ac:picMkLst>
            <pc:docMk/>
            <pc:sldMk cId="2044778286" sldId="267"/>
            <ac:picMk id="6" creationId="{39FD5DC6-C2BD-45F0-D1BC-5751E72DA08E}"/>
          </ac:picMkLst>
        </pc:picChg>
        <pc:picChg chg="add mod">
          <ac:chgData name="hugo pageaux" userId="5aedfcbb44cdaac7" providerId="LiveId" clId="{7421D949-1720-4F94-B330-A701A21B0BAC}" dt="2023-02-21T12:15:39.398" v="774" actId="1076"/>
          <ac:picMkLst>
            <pc:docMk/>
            <pc:sldMk cId="2044778286" sldId="267"/>
            <ac:picMk id="7" creationId="{0608729C-6450-6C87-A39D-758659B713E8}"/>
          </ac:picMkLst>
        </pc:picChg>
        <pc:picChg chg="add mod">
          <ac:chgData name="hugo pageaux" userId="5aedfcbb44cdaac7" providerId="LiveId" clId="{7421D949-1720-4F94-B330-A701A21B0BAC}" dt="2023-02-14T15:31:18.345" v="613" actId="1076"/>
          <ac:picMkLst>
            <pc:docMk/>
            <pc:sldMk cId="2044778286" sldId="267"/>
            <ac:picMk id="8" creationId="{08835467-DF58-E24A-D81B-86C86C8EEA17}"/>
          </ac:picMkLst>
        </pc:picChg>
        <pc:picChg chg="add mod">
          <ac:chgData name="hugo pageaux" userId="5aedfcbb44cdaac7" providerId="LiveId" clId="{7421D949-1720-4F94-B330-A701A21B0BAC}" dt="2023-02-21T12:17:12.224" v="796" actId="1076"/>
          <ac:picMkLst>
            <pc:docMk/>
            <pc:sldMk cId="2044778286" sldId="267"/>
            <ac:picMk id="10" creationId="{EA83415C-AE6B-5689-03F5-75C3BEA1E13B}"/>
          </ac:picMkLst>
        </pc:picChg>
        <pc:picChg chg="add mod">
          <ac:chgData name="hugo pageaux" userId="5aedfcbb44cdaac7" providerId="LiveId" clId="{7421D949-1720-4F94-B330-A701A21B0BAC}" dt="2023-02-21T12:26:32.830" v="852" actId="1076"/>
          <ac:picMkLst>
            <pc:docMk/>
            <pc:sldMk cId="2044778286" sldId="267"/>
            <ac:picMk id="12" creationId="{29662D30-FD41-4116-BEFA-8ECCDA3220DB}"/>
          </ac:picMkLst>
        </pc:picChg>
        <pc:picChg chg="del">
          <ac:chgData name="hugo pageaux" userId="5aedfcbb44cdaac7" providerId="LiveId" clId="{7421D949-1720-4F94-B330-A701A21B0BAC}" dt="2023-02-09T14:12:39.498" v="495" actId="478"/>
          <ac:picMkLst>
            <pc:docMk/>
            <pc:sldMk cId="2044778286" sldId="267"/>
            <ac:picMk id="31" creationId="{0B26E2E7-27E6-4A96-9917-D8F4CB53D613}"/>
          </ac:picMkLst>
        </pc:picChg>
        <pc:cxnChg chg="add del mod">
          <ac:chgData name="hugo pageaux" userId="5aedfcbb44cdaac7" providerId="LiveId" clId="{7421D949-1720-4F94-B330-A701A21B0BAC}" dt="2023-02-21T12:18:40.266" v="811" actId="478"/>
          <ac:cxnSpMkLst>
            <pc:docMk/>
            <pc:sldMk cId="2044778286" sldId="267"/>
            <ac:cxnSpMk id="14" creationId="{42BF655A-8924-05CE-E2F4-B2CEE560658F}"/>
          </ac:cxnSpMkLst>
        </pc:cxnChg>
        <pc:cxnChg chg="add mod">
          <ac:chgData name="hugo pageaux" userId="5aedfcbb44cdaac7" providerId="LiveId" clId="{7421D949-1720-4F94-B330-A701A21B0BAC}" dt="2023-02-21T12:25:34.171" v="847" actId="1076"/>
          <ac:cxnSpMkLst>
            <pc:docMk/>
            <pc:sldMk cId="2044778286" sldId="267"/>
            <ac:cxnSpMk id="21" creationId="{82722E22-AA1D-6A98-897A-167F8AE084BA}"/>
          </ac:cxnSpMkLst>
        </pc:cxnChg>
        <pc:cxnChg chg="add mod">
          <ac:chgData name="hugo pageaux" userId="5aedfcbb44cdaac7" providerId="LiveId" clId="{7421D949-1720-4F94-B330-A701A21B0BAC}" dt="2023-02-21T12:22:20.253" v="833" actId="14100"/>
          <ac:cxnSpMkLst>
            <pc:docMk/>
            <pc:sldMk cId="2044778286" sldId="267"/>
            <ac:cxnSpMk id="38" creationId="{C108C4BB-3C37-F51F-5DF7-D59463A4FB83}"/>
          </ac:cxnSpMkLst>
        </pc:cxnChg>
        <pc:cxnChg chg="add mod">
          <ac:chgData name="hugo pageaux" userId="5aedfcbb44cdaac7" providerId="LiveId" clId="{7421D949-1720-4F94-B330-A701A21B0BAC}" dt="2023-02-21T12:30:13.630" v="884" actId="14100"/>
          <ac:cxnSpMkLst>
            <pc:docMk/>
            <pc:sldMk cId="2044778286" sldId="267"/>
            <ac:cxnSpMk id="57" creationId="{94F9DCEB-A46A-4222-CAED-DD3EFD21F7AF}"/>
          </ac:cxnSpMkLst>
        </pc:cxnChg>
        <pc:cxnChg chg="add mod">
          <ac:chgData name="hugo pageaux" userId="5aedfcbb44cdaac7" providerId="LiveId" clId="{7421D949-1720-4F94-B330-A701A21B0BAC}" dt="2023-02-21T12:32:31.575" v="900" actId="14100"/>
          <ac:cxnSpMkLst>
            <pc:docMk/>
            <pc:sldMk cId="2044778286" sldId="267"/>
            <ac:cxnSpMk id="74" creationId="{C658C74C-F53D-0DFF-286A-B291E91AEB58}"/>
          </ac:cxnSpMkLst>
        </pc:cxnChg>
      </pc:sldChg>
      <pc:sldChg chg="addSp delSp modSp add mod ord">
        <pc:chgData name="hugo pageaux" userId="5aedfcbb44cdaac7" providerId="LiveId" clId="{7421D949-1720-4F94-B330-A701A21B0BAC}" dt="2023-02-25T14:06:39.079" v="1408"/>
        <pc:sldMkLst>
          <pc:docMk/>
          <pc:sldMk cId="2501882648" sldId="268"/>
        </pc:sldMkLst>
        <pc:spChg chg="add mod">
          <ac:chgData name="hugo pageaux" userId="5aedfcbb44cdaac7" providerId="LiveId" clId="{7421D949-1720-4F94-B330-A701A21B0BAC}" dt="2023-02-25T14:06:39.079" v="1408"/>
          <ac:spMkLst>
            <pc:docMk/>
            <pc:sldMk cId="2501882648" sldId="268"/>
            <ac:spMk id="2" creationId="{60AAAA32-5CDC-F798-7121-41487E746C40}"/>
          </ac:spMkLst>
        </pc:spChg>
        <pc:spChg chg="del">
          <ac:chgData name="hugo pageaux" userId="5aedfcbb44cdaac7" providerId="LiveId" clId="{7421D949-1720-4F94-B330-A701A21B0BAC}" dt="2023-02-09T14:10:56.633" v="476" actId="478"/>
          <ac:spMkLst>
            <pc:docMk/>
            <pc:sldMk cId="2501882648" sldId="268"/>
            <ac:spMk id="2" creationId="{C3168C4E-85A8-0D5E-A243-0BD56DB6BEAF}"/>
          </ac:spMkLst>
        </pc:spChg>
        <pc:spChg chg="mod">
          <ac:chgData name="hugo pageaux" userId="5aedfcbb44cdaac7" providerId="LiveId" clId="{7421D949-1720-4F94-B330-A701A21B0BAC}" dt="2023-02-21T10:51:39.854" v="761" actId="1582"/>
          <ac:spMkLst>
            <pc:docMk/>
            <pc:sldMk cId="2501882648" sldId="268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25T14:06:37.731" v="1407" actId="478"/>
          <ac:spMkLst>
            <pc:docMk/>
            <pc:sldMk cId="2501882648" sldId="268"/>
            <ac:spMk id="30" creationId="{6C3C1DB4-08A8-4137-9B18-94C1CC7303A7}"/>
          </ac:spMkLst>
        </pc:spChg>
      </pc:sldChg>
      <pc:sldChg chg="addSp delSp modSp add del mod">
        <pc:chgData name="hugo pageaux" userId="5aedfcbb44cdaac7" providerId="LiveId" clId="{7421D949-1720-4F94-B330-A701A21B0BAC}" dt="2023-02-09T14:10:33.995" v="453" actId="2890"/>
        <pc:sldMkLst>
          <pc:docMk/>
          <pc:sldMk cId="2696634799" sldId="268"/>
        </pc:sldMkLst>
        <pc:spChg chg="mod">
          <ac:chgData name="hugo pageaux" userId="5aedfcbb44cdaac7" providerId="LiveId" clId="{7421D949-1720-4F94-B330-A701A21B0BAC}" dt="2023-02-09T14:10:32.786" v="451" actId="20577"/>
          <ac:spMkLst>
            <pc:docMk/>
            <pc:sldMk cId="2696634799" sldId="268"/>
            <ac:spMk id="2" creationId="{5ED133E8-5E91-CF28-7C95-DCA249E3CA20}"/>
          </ac:spMkLst>
        </pc:spChg>
        <pc:spChg chg="add del">
          <ac:chgData name="hugo pageaux" userId="5aedfcbb44cdaac7" providerId="LiveId" clId="{7421D949-1720-4F94-B330-A701A21B0BAC}" dt="2023-02-09T14:10:33.194" v="452" actId="478"/>
          <ac:spMkLst>
            <pc:docMk/>
            <pc:sldMk cId="2696634799" sldId="268"/>
            <ac:spMk id="3" creationId="{03E87409-ECC1-3A49-3894-B423BBF8D4CD}"/>
          </ac:spMkLst>
        </pc:spChg>
      </pc:sldChg>
      <pc:sldChg chg="addSp delSp modSp add mod ord modAnim">
        <pc:chgData name="hugo pageaux" userId="5aedfcbb44cdaac7" providerId="LiveId" clId="{7421D949-1720-4F94-B330-A701A21B0BAC}" dt="2023-02-27T08:12:39.377" v="1599" actId="1038"/>
        <pc:sldMkLst>
          <pc:docMk/>
          <pc:sldMk cId="2576511324" sldId="269"/>
        </pc:sldMkLst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2" creationId="{C3168C4E-85A8-0D5E-A243-0BD56DB6BEAF}"/>
          </ac:spMkLst>
        </pc:spChg>
        <pc:spChg chg="add del mod">
          <ac:chgData name="hugo pageaux" userId="5aedfcbb44cdaac7" providerId="LiveId" clId="{7421D949-1720-4F94-B330-A701A21B0BAC}" dt="2023-02-09T14:11:24.111" v="483" actId="478"/>
          <ac:spMkLst>
            <pc:docMk/>
            <pc:sldMk cId="2576511324" sldId="269"/>
            <ac:spMk id="4" creationId="{E58BDC31-FFB0-63C1-D41A-1D19962B6B69}"/>
          </ac:spMkLst>
        </pc:spChg>
        <pc:spChg chg="add mod">
          <ac:chgData name="hugo pageaux" userId="5aedfcbb44cdaac7" providerId="LiveId" clId="{7421D949-1720-4F94-B330-A701A21B0BAC}" dt="2023-02-25T14:05:18.982" v="1390" actId="14100"/>
          <ac:spMkLst>
            <pc:docMk/>
            <pc:sldMk cId="2576511324" sldId="269"/>
            <ac:spMk id="5" creationId="{D6D960CE-FE9D-1FBC-F8C5-D1AACA205EBB}"/>
          </ac:spMkLst>
        </pc:spChg>
        <pc:spChg chg="add mod">
          <ac:chgData name="hugo pageaux" userId="5aedfcbb44cdaac7" providerId="LiveId" clId="{7421D949-1720-4F94-B330-A701A21B0BAC}" dt="2023-02-25T14:05:25.105" v="1391" actId="1076"/>
          <ac:spMkLst>
            <pc:docMk/>
            <pc:sldMk cId="2576511324" sldId="269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7T08:12:39.377" v="1599" actId="1038"/>
          <ac:spMkLst>
            <pc:docMk/>
            <pc:sldMk cId="2576511324" sldId="269"/>
            <ac:spMk id="8" creationId="{DBD1F7BD-E0B5-29D1-B4D9-5188A65F7E34}"/>
          </ac:spMkLst>
        </pc:spChg>
        <pc:spChg chg="add mod">
          <ac:chgData name="hugo pageaux" userId="5aedfcbb44cdaac7" providerId="LiveId" clId="{7421D949-1720-4F94-B330-A701A21B0BAC}" dt="2023-02-25T13:17:57.958" v="1052" actId="313"/>
          <ac:spMkLst>
            <pc:docMk/>
            <pc:sldMk cId="2576511324" sldId="269"/>
            <ac:spMk id="9" creationId="{03AA428A-0E53-67AF-4D90-5157F16646E9}"/>
          </ac:spMkLst>
        </pc:spChg>
        <pc:spChg chg="add mod">
          <ac:chgData name="hugo pageaux" userId="5aedfcbb44cdaac7" providerId="LiveId" clId="{7421D949-1720-4F94-B330-A701A21B0BAC}" dt="2023-02-25T14:06:44.751" v="1410"/>
          <ac:spMkLst>
            <pc:docMk/>
            <pc:sldMk cId="2576511324" sldId="269"/>
            <ac:spMk id="10" creationId="{7E9FA9BF-8453-C849-F46C-E6CF889AEA57}"/>
          </ac:spMkLst>
        </pc:spChg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13" creationId="{15EDB9AD-EB36-48DF-82C5-A673F61CFC83}"/>
          </ac:spMkLst>
        </pc:spChg>
        <pc:spChg chg="mod">
          <ac:chgData name="hugo pageaux" userId="5aedfcbb44cdaac7" providerId="LiveId" clId="{7421D949-1720-4F94-B330-A701A21B0BAC}" dt="2023-02-21T10:44:26.392" v="729" actId="20577"/>
          <ac:spMkLst>
            <pc:docMk/>
            <pc:sldMk cId="2576511324" sldId="269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44.217" v="1409" actId="478"/>
          <ac:spMkLst>
            <pc:docMk/>
            <pc:sldMk cId="2576511324" sldId="269"/>
            <ac:spMk id="30" creationId="{6C3C1DB4-08A8-4137-9B18-94C1CC7303A7}"/>
          </ac:spMkLst>
        </pc:spChg>
        <pc:picChg chg="add mod">
          <ac:chgData name="hugo pageaux" userId="5aedfcbb44cdaac7" providerId="LiveId" clId="{7421D949-1720-4F94-B330-A701A21B0BAC}" dt="2023-02-25T12:12:24.748" v="991" actId="14100"/>
          <ac:picMkLst>
            <pc:docMk/>
            <pc:sldMk cId="2576511324" sldId="269"/>
            <ac:picMk id="3" creationId="{A462FDDF-03F6-9689-C45F-8296A62B37F5}"/>
          </ac:picMkLst>
        </pc:picChg>
        <pc:picChg chg="add mod">
          <ac:chgData name="hugo pageaux" userId="5aedfcbb44cdaac7" providerId="LiveId" clId="{7421D949-1720-4F94-B330-A701A21B0BAC}" dt="2023-02-27T08:12:18.287" v="1594" actId="1076"/>
          <ac:picMkLst>
            <pc:docMk/>
            <pc:sldMk cId="2576511324" sldId="269"/>
            <ac:picMk id="7" creationId="{3C3BA07D-2B73-13C7-261D-C9CEE7789A6F}"/>
          </ac:picMkLst>
        </pc:picChg>
      </pc:sldChg>
      <pc:sldChg chg="addSp delSp modSp add mod">
        <pc:chgData name="hugo pageaux" userId="5aedfcbb44cdaac7" providerId="LiveId" clId="{7421D949-1720-4F94-B330-A701A21B0BAC}" dt="2023-02-25T14:06:53.675" v="1412"/>
        <pc:sldMkLst>
          <pc:docMk/>
          <pc:sldMk cId="1669663432" sldId="270"/>
        </pc:sldMkLst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2" creationId="{8EC657D9-489C-177F-F155-A7C19DD02C04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3" creationId="{1B353C19-74C3-F286-B8B2-2E8615AAEDBD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4" creationId="{80C195E6-E331-2CED-61AF-3BC674082B5B}"/>
          </ac:spMkLst>
        </pc:spChg>
        <pc:spChg chg="mod">
          <ac:chgData name="hugo pageaux" userId="5aedfcbb44cdaac7" providerId="LiveId" clId="{7421D949-1720-4F94-B330-A701A21B0BAC}" dt="2023-02-14T15:35:01.628" v="717" actId="20577"/>
          <ac:spMkLst>
            <pc:docMk/>
            <pc:sldMk cId="1669663432" sldId="270"/>
            <ac:spMk id="5" creationId="{D6D960CE-FE9D-1FBC-F8C5-D1AACA205EBB}"/>
          </ac:spMkLst>
        </pc:spChg>
        <pc:spChg chg="del">
          <ac:chgData name="hugo pageaux" userId="5aedfcbb44cdaac7" providerId="LiveId" clId="{7421D949-1720-4F94-B330-A701A21B0BAC}" dt="2023-02-14T15:35:04.466" v="718" actId="478"/>
          <ac:spMkLst>
            <pc:docMk/>
            <pc:sldMk cId="1669663432" sldId="270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6" creationId="{62448839-F7F5-5A89-009D-0417008B4BC1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7" creationId="{FB61B7F4-6E19-7ECA-F673-F14F668B85E9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hugo pageaux" userId="5aedfcbb44cdaac7" providerId="LiveId" clId="{7421D949-1720-4F94-B330-A701A21B0BAC}" dt="2023-02-25T14:06:53.675" v="1412"/>
          <ac:spMkLst>
            <pc:docMk/>
            <pc:sldMk cId="1669663432" sldId="270"/>
            <ac:spMk id="22" creationId="{8F408F5E-D99F-C2B2-34DD-67E1FA879368}"/>
          </ac:spMkLst>
        </pc:spChg>
        <pc:spChg chg="mod">
          <ac:chgData name="hugo pageaux" userId="5aedfcbb44cdaac7" providerId="LiveId" clId="{7421D949-1720-4F94-B330-A701A21B0BAC}" dt="2023-02-21T10:44:33.014" v="732" actId="20577"/>
          <ac:spMkLst>
            <pc:docMk/>
            <pc:sldMk cId="1669663432" sldId="270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53.169" v="1411" actId="478"/>
          <ac:spMkLst>
            <pc:docMk/>
            <pc:sldMk cId="1669663432" sldId="270"/>
            <ac:spMk id="30" creationId="{6C3C1DB4-08A8-4137-9B18-94C1CC7303A7}"/>
          </ac:spMkLst>
        </pc:sp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0" creationId="{12B5D766-2DB4-1813-D603-17E759310404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2" creationId="{8C5108D5-FCCA-4511-E93C-79932A356F39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5" creationId="{D0BCA86F-F1F2-9FB6-1006-3D754610114A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7" creationId="{313FE141-9B4C-BD7E-F500-C7F8245AF2A5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9" creationId="{1E5AE232-C486-4C02-B27B-E953EB75AC67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new mod modAnim">
        <pc:chgData name="hugo pageaux" userId="5aedfcbb44cdaac7" providerId="LiveId" clId="{7421D949-1720-4F94-B330-A701A21B0BAC}" dt="2023-02-25T15:01:12.680" v="1590"/>
        <pc:sldMkLst>
          <pc:docMk/>
          <pc:sldMk cId="989641803" sldId="271"/>
        </pc:sldMkLst>
        <pc:spChg chg="del">
          <ac:chgData name="hugo pageaux" userId="5aedfcbb44cdaac7" providerId="LiveId" clId="{7421D949-1720-4F94-B330-A701A21B0BAC}" dt="2023-02-25T14:07:37.774" v="1421" actId="478"/>
          <ac:spMkLst>
            <pc:docMk/>
            <pc:sldMk cId="989641803" sldId="271"/>
            <ac:spMk id="2" creationId="{6645C847-7021-89AE-3DD8-40983F11CF70}"/>
          </ac:spMkLst>
        </pc:spChg>
        <pc:spChg chg="del">
          <ac:chgData name="hugo pageaux" userId="5aedfcbb44cdaac7" providerId="LiveId" clId="{7421D949-1720-4F94-B330-A701A21B0BAC}" dt="2023-02-25T14:07:34.843" v="1420" actId="478"/>
          <ac:spMkLst>
            <pc:docMk/>
            <pc:sldMk cId="989641803" sldId="271"/>
            <ac:spMk id="3" creationId="{20289C4B-BA12-C78A-F795-15202FA1E854}"/>
          </ac:spMkLst>
        </pc:spChg>
        <pc:spChg chg="add mod">
          <ac:chgData name="hugo pageaux" userId="5aedfcbb44cdaac7" providerId="LiveId" clId="{7421D949-1720-4F94-B330-A701A21B0BAC}" dt="2023-02-25T14:07:28.852" v="1419" actId="20577"/>
          <ac:spMkLst>
            <pc:docMk/>
            <pc:sldMk cId="989641803" sldId="271"/>
            <ac:spMk id="6" creationId="{48EB2C16-4EEC-8F6C-FE76-65F7DA5F86A3}"/>
          </ac:spMkLst>
        </pc:spChg>
        <pc:spChg chg="add mod">
          <ac:chgData name="hugo pageaux" userId="5aedfcbb44cdaac7" providerId="LiveId" clId="{7421D949-1720-4F94-B330-A701A21B0BAC}" dt="2023-02-25T14:07:24.138" v="1417"/>
          <ac:spMkLst>
            <pc:docMk/>
            <pc:sldMk cId="989641803" sldId="271"/>
            <ac:spMk id="8" creationId="{A006B779-F1EE-2D7D-51B4-C7C205D090AA}"/>
          </ac:spMkLst>
        </pc:spChg>
        <pc:spChg chg="add mod">
          <ac:chgData name="hugo pageaux" userId="5aedfcbb44cdaac7" providerId="LiveId" clId="{7421D949-1720-4F94-B330-A701A21B0BAC}" dt="2023-02-25T14:39:19.618" v="1463" actId="14100"/>
          <ac:spMkLst>
            <pc:docMk/>
            <pc:sldMk cId="989641803" sldId="271"/>
            <ac:spMk id="9" creationId="{F4E9C2A4-08F8-6DB3-5200-17A67399997D}"/>
          </ac:spMkLst>
        </pc:spChg>
        <pc:spChg chg="add mod">
          <ac:chgData name="hugo pageaux" userId="5aedfcbb44cdaac7" providerId="LiveId" clId="{7421D949-1720-4F94-B330-A701A21B0BAC}" dt="2023-02-25T14:41:47.955" v="1502" actId="14100"/>
          <ac:spMkLst>
            <pc:docMk/>
            <pc:sldMk cId="989641803" sldId="271"/>
            <ac:spMk id="10" creationId="{C16559AD-0925-81F0-8442-C17F29CC6641}"/>
          </ac:spMkLst>
        </pc:spChg>
        <pc:picChg chg="add mod">
          <ac:chgData name="hugo pageaux" userId="5aedfcbb44cdaac7" providerId="LiveId" clId="{7421D949-1720-4F94-B330-A701A21B0BAC}" dt="2023-02-25T14:07:24.138" v="1417"/>
          <ac:picMkLst>
            <pc:docMk/>
            <pc:sldMk cId="989641803" sldId="271"/>
            <ac:picMk id="5" creationId="{9D552384-E078-F1EF-6953-2CB562313803}"/>
          </ac:picMkLst>
        </pc:picChg>
        <pc:picChg chg="add mod">
          <ac:chgData name="hugo pageaux" userId="5aedfcbb44cdaac7" providerId="LiveId" clId="{7421D949-1720-4F94-B330-A701A21B0BAC}" dt="2023-02-25T14:55:47.076" v="1535" actId="1076"/>
          <ac:picMkLst>
            <pc:docMk/>
            <pc:sldMk cId="989641803" sldId="271"/>
            <ac:picMk id="11" creationId="{0B0DDCB5-5049-F043-BC28-AA35BFBDFC81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2" creationId="{7B9B3F16-664C-55F2-368F-EB7326A3E25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3" creationId="{455A2F74-EB87-9571-AC7C-875AFFB338E4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4" creationId="{A2DC98B4-719F-CB80-5F64-F52564D70DC5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5" creationId="{66447262-0C6B-4EBB-6878-E8E238E3BBD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6" creationId="{95CE5C53-ADDD-6C77-FAAF-9D2F050A059A}"/>
          </ac:picMkLst>
        </pc:picChg>
        <pc:picChg chg="add mod">
          <ac:chgData name="hugo pageaux" userId="5aedfcbb44cdaac7" providerId="LiveId" clId="{7421D949-1720-4F94-B330-A701A21B0BAC}" dt="2023-02-25T15:00:28.572" v="1585" actId="1076"/>
          <ac:picMkLst>
            <pc:docMk/>
            <pc:sldMk cId="989641803" sldId="271"/>
            <ac:picMk id="17" creationId="{CEE47078-989D-E92D-B045-E58DC15B139D}"/>
          </ac:picMkLst>
        </pc:picChg>
        <pc:picChg chg="add mod">
          <ac:chgData name="hugo pageaux" userId="5aedfcbb44cdaac7" providerId="LiveId" clId="{7421D949-1720-4F94-B330-A701A21B0BAC}" dt="2023-02-25T14:56:13.378" v="1539" actId="1076"/>
          <ac:picMkLst>
            <pc:docMk/>
            <pc:sldMk cId="989641803" sldId="271"/>
            <ac:picMk id="18" creationId="{A4362986-A170-B18B-554F-D5D88E4D3778}"/>
          </ac:picMkLst>
        </pc:picChg>
        <pc:picChg chg="add mod modCrop">
          <ac:chgData name="hugo pageaux" userId="5aedfcbb44cdaac7" providerId="LiveId" clId="{7421D949-1720-4F94-B330-A701A21B0BAC}" dt="2023-02-25T15:00:38.015" v="1587" actId="1076"/>
          <ac:picMkLst>
            <pc:docMk/>
            <pc:sldMk cId="989641803" sldId="271"/>
            <ac:picMk id="20" creationId="{C13A5C49-C29B-6AA3-B58D-0FC8085B167F}"/>
          </ac:picMkLst>
        </pc:picChg>
        <pc:picChg chg="add mod">
          <ac:chgData name="hugo pageaux" userId="5aedfcbb44cdaac7" providerId="LiveId" clId="{7421D949-1720-4F94-B330-A701A21B0BAC}" dt="2023-02-25T15:00:32.520" v="1586" actId="1076"/>
          <ac:picMkLst>
            <pc:docMk/>
            <pc:sldMk cId="989641803" sldId="271"/>
            <ac:picMk id="22" creationId="{205D4A3B-B4BB-0C51-EEE6-E279B917623B}"/>
          </ac:picMkLst>
        </pc:picChg>
        <pc:picChg chg="add mod modCrop">
          <ac:chgData name="hugo pageaux" userId="5aedfcbb44cdaac7" providerId="LiveId" clId="{7421D949-1720-4F94-B330-A701A21B0BAC}" dt="2023-02-25T15:00:42.458" v="1589" actId="1076"/>
          <ac:picMkLst>
            <pc:docMk/>
            <pc:sldMk cId="989641803" sldId="271"/>
            <ac:picMk id="24" creationId="{40606594-542E-314E-31B7-06E96D2903E1}"/>
          </ac:picMkLst>
        </pc:picChg>
        <pc:picChg chg="add mod modCrop">
          <ac:chgData name="hugo pageaux" userId="5aedfcbb44cdaac7" providerId="LiveId" clId="{7421D949-1720-4F94-B330-A701A21B0BAC}" dt="2023-02-25T15:00:40.377" v="1588" actId="1076"/>
          <ac:picMkLst>
            <pc:docMk/>
            <pc:sldMk cId="989641803" sldId="271"/>
            <ac:picMk id="26" creationId="{423D5CAD-56DC-7A7E-42B5-AC9984C2D710}"/>
          </ac:picMkLst>
        </pc:picChg>
        <pc:cxnChg chg="add mod">
          <ac:chgData name="hugo pageaux" userId="5aedfcbb44cdaac7" providerId="LiveId" clId="{7421D949-1720-4F94-B330-A701A21B0BAC}" dt="2023-02-25T14:07:24.138" v="1417"/>
          <ac:cxnSpMkLst>
            <pc:docMk/>
            <pc:sldMk cId="989641803" sldId="271"/>
            <ac:cxnSpMk id="7" creationId="{C5F5C80E-269E-CE4A-58A8-3A5743955F2C}"/>
          </ac:cxnSpMkLst>
        </pc:cxnChg>
      </pc:sldChg>
      <pc:sldChg chg="new del">
        <pc:chgData name="hugo pageaux" userId="5aedfcbb44cdaac7" providerId="LiveId" clId="{7421D949-1720-4F94-B330-A701A21B0BAC}" dt="2023-02-25T13:50:24.133" v="1070" actId="47"/>
        <pc:sldMkLst>
          <pc:docMk/>
          <pc:sldMk cId="1635201259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05/06/2023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05/06/2023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Hugo Pageaux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DD68235-8392-3536-287E-3491E3E9143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235E3C-CC49-5168-5F61-9F35135E01C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BEA6358-1186-A459-9285-0E0EA49B8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96763" y="-3652837"/>
            <a:ext cx="6268325" cy="3038899"/>
          </a:xfrm>
          <a:prstGeom prst="rect">
            <a:avLst/>
          </a:prstGeom>
        </p:spPr>
      </p:pic>
      <p:pic>
        <p:nvPicPr>
          <p:cNvPr id="1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B6F4E66-CEB7-5748-7A33-89502D514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112462" y="574348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8DDAE3-9950-781B-E4F6-D98811127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73AB8DA-6725-9A06-93EC-7CB0B541B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3BF06C-A96D-4F23-821D-F27AD9137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46E2E-69AA-677B-EB4A-778B06B1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444AD72-7A21-CE5A-FAC5-B5ECEAF99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89466 0.772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35" y="3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7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90" y="54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466 0.77245 L 1.34531 -0.221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26" y="-4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5EE5770-ADFE-571C-54C2-F7F0C13EF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856BC6A-DD1B-09A9-23FD-B476928C2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9079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41BDC6-8156-4FED-2B11-C8BCD0C56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12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339F830-D1D1-FBF4-1E66-84A2A4EB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4833"/>
            <a:ext cx="56642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 recette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173DD0-938B-2AE8-6C1A-6DCFFD165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978" y="1537558"/>
            <a:ext cx="5977086" cy="4815368"/>
          </a:xfrm>
          <a:prstGeom prst="rect">
            <a:avLst/>
          </a:prstGeom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7A010BA-158C-0545-BF0E-3CF3C8717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537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38FEC1-6082-6396-1038-2CA9A3F1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8880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60541FE-FEBB-3C48-3B3D-7D7F6FB4FF53}"/>
              </a:ext>
            </a:extLst>
          </p:cNvPr>
          <p:cNvSpPr txBox="1"/>
          <p:nvPr/>
        </p:nvSpPr>
        <p:spPr>
          <a:xfrm>
            <a:off x="418076" y="2967335"/>
            <a:ext cx="4551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y a deux cahiers de recettes, une concernant l’importation de fichier EDS et l’autre concernant l’envoie de coordonnées X, Y  et Z.</a:t>
            </a:r>
          </a:p>
        </p:txBody>
      </p:sp>
    </p:spTree>
    <p:extLst>
      <p:ext uri="{BB962C8B-B14F-4D97-AF65-F5344CB8AC3E}">
        <p14:creationId xmlns:p14="http://schemas.microsoft.com/office/powerpoint/2010/main" val="40890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69F8C24-F3E6-52AA-AFB6-74AE96F8A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solutions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3168C4E-85A8-0D5E-A243-0BD56DB6BEAF}"/>
              </a:ext>
            </a:extLst>
          </p:cNvPr>
          <p:cNvSpPr txBox="1"/>
          <p:nvPr/>
        </p:nvSpPr>
        <p:spPr>
          <a:xfrm>
            <a:off x="1326794" y="2782669"/>
            <a:ext cx="28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Tableau de comparaison des solutions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27CEC9-EE04-C0F7-D1CB-E2FBBB03A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977" y="1352458"/>
            <a:ext cx="5991133" cy="515593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69F8C24-F3E6-52AA-AFB6-74AE96F8A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879290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problèmes rencontrés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C49BB5-1E27-41F3-CB8F-50F1C6E492E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2" name="Image 1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07616C1E-CF1B-E091-DD5F-8CFBE2741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438" y="1690688"/>
            <a:ext cx="4520135" cy="412351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2959484-9F1B-3D9D-B2D2-E93E502BC68B}"/>
              </a:ext>
            </a:extLst>
          </p:cNvPr>
          <p:cNvSpPr txBox="1"/>
          <p:nvPr/>
        </p:nvSpPr>
        <p:spPr>
          <a:xfrm>
            <a:off x="2058368" y="3244334"/>
            <a:ext cx="2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fichiers EDS et XDD.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116A936-3270-E43B-D315-68F44FF2B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017" y="-5690418"/>
            <a:ext cx="6025783" cy="38640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ECEBFA6-70A9-B350-7503-E1F0C7CCA938}"/>
              </a:ext>
            </a:extLst>
          </p:cNvPr>
          <p:cNvSpPr txBox="1"/>
          <p:nvPr/>
        </p:nvSpPr>
        <p:spPr>
          <a:xfrm>
            <a:off x="10679522" y="-3499366"/>
            <a:ext cx="2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fichiers EDS et XDD.</a:t>
            </a:r>
          </a:p>
        </p:txBody>
      </p:sp>
      <p:pic>
        <p:nvPicPr>
          <p:cNvPr id="8" name="Image 7" descr="Une image contenant texte, capture d’écran, Système d’exploitation, logiciel&#10;&#10;Description générée automatiquement">
            <a:extLst>
              <a:ext uri="{FF2B5EF4-FFF2-40B4-BE49-F238E27FC236}">
                <a16:creationId xmlns:a16="http://schemas.microsoft.com/office/drawing/2014/main" id="{49A1281F-F727-4FF7-D451-C350EBB4A2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745" y="-583962"/>
            <a:ext cx="5731510" cy="37769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7BB4A7-0D71-6706-29D0-5296A586C7BD}"/>
              </a:ext>
            </a:extLst>
          </p:cNvPr>
          <p:cNvSpPr txBox="1"/>
          <p:nvPr/>
        </p:nvSpPr>
        <p:spPr>
          <a:xfrm>
            <a:off x="16468725" y="4171950"/>
            <a:ext cx="24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lié aux nœuds du module</a:t>
            </a:r>
          </a:p>
        </p:txBody>
      </p:sp>
    </p:spTree>
    <p:extLst>
      <p:ext uri="{BB962C8B-B14F-4D97-AF65-F5344CB8AC3E}">
        <p14:creationId xmlns:p14="http://schemas.microsoft.com/office/powerpoint/2010/main" val="4282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-0.94336 -1.1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74" y="-55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66328 -0.925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4" y="-4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70716 0.983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13" y="491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15859 1.094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2" y="5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6 1.09491 L 0.95339 0.1849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-455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716 0.98333 L 0.46107 0.853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11" y="-64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-0.79792 0.3569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26" y="168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1.18385 -0.155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750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besoin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1074468" y="5013548"/>
            <a:ext cx="303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2506549" y="4207956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Répartition de tâches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329132" y="2694766"/>
            <a:ext cx="276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Analyse Cahier des charges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2" y="475657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61448" y="396911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102713" y="3634452"/>
            <a:ext cx="241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Définition architecture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871FF4C-851C-9283-867B-16DA4D3B3F4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32389C6-4D27-BC63-9B7A-E22B6D610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55377" y="5418006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BA30D16-585A-3E2D-6C70-690C6B5ECCD2}"/>
              </a:ext>
            </a:extLst>
          </p:cNvPr>
          <p:cNvSpPr txBox="1"/>
          <p:nvPr/>
        </p:nvSpPr>
        <p:spPr>
          <a:xfrm>
            <a:off x="2768650" y="5743989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Partie personnelle</a:t>
            </a: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3.7037E-6 L 0.28021 0.1451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7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16432 0.2541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1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-0.02266 0.0428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21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DFB36CF-A62F-4E19-C981-3E3656512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94719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besoins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E31F97-CEE9-4229-8875-CE8A3FC61FFC}"/>
              </a:ext>
            </a:extLst>
          </p:cNvPr>
          <p:cNvSpPr txBox="1"/>
          <p:nvPr/>
        </p:nvSpPr>
        <p:spPr>
          <a:xfrm>
            <a:off x="15190622" y="5266103"/>
            <a:ext cx="328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robot qui remplace l’homme pour </a:t>
            </a:r>
            <a:r>
              <a:rPr lang="fr-FR"/>
              <a:t>enlever taches récurrentes</a:t>
            </a:r>
            <a:endParaRPr lang="fr-FR" dirty="0"/>
          </a:p>
          <a:p>
            <a:pPr algn="ctr"/>
            <a:r>
              <a:rPr lang="fr-FR" dirty="0"/>
              <a:t>Le robot sert a vider des palettes de bouteilles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D053ED-F087-46A2-8A49-5C9EDB55AF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37020E-D928-4380-B4F5-40162D10BC9C}"/>
              </a:ext>
            </a:extLst>
          </p:cNvPr>
          <p:cNvSpPr txBox="1"/>
          <p:nvPr/>
        </p:nvSpPr>
        <p:spPr>
          <a:xfrm>
            <a:off x="-5653091" y="1987459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Automatisation des systèmes</a:t>
            </a:r>
          </a:p>
        </p:txBody>
      </p:sp>
      <p:pic>
        <p:nvPicPr>
          <p:cNvPr id="14" name="Graphique 13" descr="Engrenages">
            <a:extLst>
              <a:ext uri="{FF2B5EF4-FFF2-40B4-BE49-F238E27FC236}">
                <a16:creationId xmlns:a16="http://schemas.microsoft.com/office/drawing/2014/main" id="{79C7B83E-9FAD-4712-835C-A6074E854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05328" y="776288"/>
            <a:ext cx="914400" cy="914400"/>
          </a:xfrm>
          <a:prstGeom prst="rect">
            <a:avLst/>
          </a:prstGeom>
        </p:spPr>
      </p:pic>
      <p:pic>
        <p:nvPicPr>
          <p:cNvPr id="19" name="Graphique 18" descr="Robot">
            <a:extLst>
              <a:ext uri="{FF2B5EF4-FFF2-40B4-BE49-F238E27FC236}">
                <a16:creationId xmlns:a16="http://schemas.microsoft.com/office/drawing/2014/main" id="{CC11BFD7-71EF-478F-86AC-0D6A47095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6397" y="2971800"/>
            <a:ext cx="914400" cy="914400"/>
          </a:xfrm>
          <a:prstGeom prst="rect">
            <a:avLst/>
          </a:prstGeom>
        </p:spPr>
      </p:pic>
      <p:pic>
        <p:nvPicPr>
          <p:cNvPr id="22" name="Graphique 21" descr="Homme">
            <a:extLst>
              <a:ext uri="{FF2B5EF4-FFF2-40B4-BE49-F238E27FC236}">
                <a16:creationId xmlns:a16="http://schemas.microsoft.com/office/drawing/2014/main" id="{B8F359B1-2582-4F2C-8176-46BE3FAD8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73470" y="3358412"/>
            <a:ext cx="914400" cy="9144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BE7D7DC-D5DC-49A5-8CDE-72379AA63100}"/>
              </a:ext>
            </a:extLst>
          </p:cNvPr>
          <p:cNvSpPr txBox="1"/>
          <p:nvPr/>
        </p:nvSpPr>
        <p:spPr>
          <a:xfrm>
            <a:off x="8648700" y="4025162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déboxage sera efficace pour l’entreprise</a:t>
            </a:r>
          </a:p>
        </p:txBody>
      </p:sp>
      <p:pic>
        <p:nvPicPr>
          <p:cNvPr id="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34CA0DF-8B11-510A-2E34-1C8BF692C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31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1.11111E-6 L 0.55469 0.30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15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55469 0.339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4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88047 -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-0.88047 -0.1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23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DFB36CF-A62F-4E19-C981-3E3656512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94719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des besoins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D053ED-F087-46A2-8A49-5C9EDB55AF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34CA0DF-8B11-510A-2E34-1C8BF692C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que 8" descr="Caméra de sécurité avec un remplissage uni">
            <a:extLst>
              <a:ext uri="{FF2B5EF4-FFF2-40B4-BE49-F238E27FC236}">
                <a16:creationId xmlns:a16="http://schemas.microsoft.com/office/drawing/2014/main" id="{4CFC9845-4C6A-537E-6983-1353FABA7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488742"/>
            <a:ext cx="914400" cy="914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36709A8-A313-0136-5F7E-F726BD372238}"/>
              </a:ext>
            </a:extLst>
          </p:cNvPr>
          <p:cNvSpPr txBox="1"/>
          <p:nvPr/>
        </p:nvSpPr>
        <p:spPr>
          <a:xfrm>
            <a:off x="4650554" y="2708149"/>
            <a:ext cx="289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 caméra a été livrer par l’entreprise Cognex</a:t>
            </a:r>
          </a:p>
        </p:txBody>
      </p:sp>
      <p:pic>
        <p:nvPicPr>
          <p:cNvPr id="1026" name="Picture 2" descr="Cognex Corporation - Carrière et Recrutement: Travailler chez Cognex  Corporation | Indeed.com">
            <a:extLst>
              <a:ext uri="{FF2B5EF4-FFF2-40B4-BE49-F238E27FC236}">
                <a16:creationId xmlns:a16="http://schemas.microsoft.com/office/drawing/2014/main" id="{523FC4BA-5355-928A-427E-428E4467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32385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7F68541-EABD-7DAD-B86F-41409E41BD2B}"/>
              </a:ext>
            </a:extLst>
          </p:cNvPr>
          <p:cNvSpPr txBox="1"/>
          <p:nvPr/>
        </p:nvSpPr>
        <p:spPr>
          <a:xfrm>
            <a:off x="1066800" y="4181475"/>
            <a:ext cx="284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Cognex est une entreprise américaine reconnue dans le secteur de la vision</a:t>
            </a:r>
          </a:p>
        </p:txBody>
      </p:sp>
      <p:pic>
        <p:nvPicPr>
          <p:cNvPr id="15" name="Graphique 14" descr="Bouteille avec un remplissage uni">
            <a:extLst>
              <a:ext uri="{FF2B5EF4-FFF2-40B4-BE49-F238E27FC236}">
                <a16:creationId xmlns:a16="http://schemas.microsoft.com/office/drawing/2014/main" id="{96F66CFE-56EC-9F77-65E3-167F1E957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5850" y="3343276"/>
            <a:ext cx="914400" cy="91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84FC401-6C76-35DF-4092-96F067BD6ED0}"/>
              </a:ext>
            </a:extLst>
          </p:cNvPr>
          <p:cNvSpPr txBox="1"/>
          <p:nvPr/>
        </p:nvSpPr>
        <p:spPr>
          <a:xfrm>
            <a:off x="7342658" y="4390957"/>
            <a:ext cx="3640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 caméra sera utilisée dans le système pour détecter des gabarits et envoyer ces informations</a:t>
            </a:r>
          </a:p>
        </p:txBody>
      </p:sp>
    </p:spTree>
    <p:extLst>
      <p:ext uri="{BB962C8B-B14F-4D97-AF65-F5344CB8AC3E}">
        <p14:creationId xmlns:p14="http://schemas.microsoft.com/office/powerpoint/2010/main" val="29147134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35712C1C-E104-3A21-C3F0-E54E87ED0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7956" r="10621" b="10481"/>
          <a:stretch/>
        </p:blipFill>
        <p:spPr>
          <a:xfrm>
            <a:off x="2529487" y="1357595"/>
            <a:ext cx="7340668" cy="43361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C2AA22E-D3F9-B1FF-E849-C445BEC64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17121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C9E3BF0-4F98-0AEC-2BD1-AD1AEEC90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B278B73-5A4A-6810-EE17-B0C2E5F09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CF75570-1324-3ECE-8B9A-15389DDA2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3F327CB-E9E3-3CD9-EE52-1D679EFB3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A1B52FE-4431-5D98-6B5F-537AB9013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Analyse CDC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3DA59537-E23A-8D10-BD37-9AFB3E6167E3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3C34AE-60C6-E35B-420B-2D90AAE1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700" y="529764"/>
            <a:ext cx="6260779" cy="5537727"/>
          </a:xfrm>
          <a:prstGeom prst="rect">
            <a:avLst/>
          </a:prstGeom>
        </p:spPr>
      </p:pic>
      <p:pic>
        <p:nvPicPr>
          <p:cNvPr id="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658F616-821D-E308-DE15-59930EDF8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17121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FB8EE9A-929A-15BB-1A78-A9A0DD424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B4A49DC-ED3A-9DF0-E2C4-BE3C58770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FB6E3AC-3603-42CA-03B8-F5003A4CA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5AB1B80-B87D-4C54-2534-1798240E5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0B85864-2D66-634D-906E-528FDB804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Définition architecture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C8AD668-6F31-4EAA-88CD-B2694169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8" name="Espace réservé du numéro de diapositive 4">
            <a:extLst>
              <a:ext uri="{FF2B5EF4-FFF2-40B4-BE49-F238E27FC236}">
                <a16:creationId xmlns:a16="http://schemas.microsoft.com/office/drawing/2014/main" id="{2EA4BB71-8614-4392-BDC4-9D8248D0A35E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10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2FD4CB1-6BDD-4E29-B6A0-66E80144B1F8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08835467-DF58-E24A-D81B-86C86C8EE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39" y="1237127"/>
            <a:ext cx="7080521" cy="43837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0F1CD1-82E0-1D09-1503-D999935EB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20" y="9169279"/>
            <a:ext cx="6383337" cy="3449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08729C-6450-6C87-A39D-758659B71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2799" y="-3565059"/>
            <a:ext cx="5800725" cy="2181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83415C-AE6B-5689-03F5-75C3BEA1E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855170" y="1763605"/>
            <a:ext cx="5838727" cy="39301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662D30-FD41-4116-BEFA-8ECCDA322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0158" y="747587"/>
            <a:ext cx="5905500" cy="3476625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2722E22-AA1D-6A98-897A-167F8AE084BA}"/>
              </a:ext>
            </a:extLst>
          </p:cNvPr>
          <p:cNvCxnSpPr>
            <a:cxnSpLocks/>
          </p:cNvCxnSpPr>
          <p:nvPr/>
        </p:nvCxnSpPr>
        <p:spPr>
          <a:xfrm flipV="1">
            <a:off x="-9665835" y="3754725"/>
            <a:ext cx="1810665" cy="403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108C4BB-3C37-F51F-5DF7-D59463A4FB83}"/>
              </a:ext>
            </a:extLst>
          </p:cNvPr>
          <p:cNvCxnSpPr>
            <a:cxnSpLocks/>
          </p:cNvCxnSpPr>
          <p:nvPr/>
        </p:nvCxnSpPr>
        <p:spPr>
          <a:xfrm>
            <a:off x="-6400800" y="-3565059"/>
            <a:ext cx="2078001" cy="1535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94F9DCEB-A46A-4222-CAED-DD3EFD21F7AF}"/>
              </a:ext>
            </a:extLst>
          </p:cNvPr>
          <p:cNvCxnSpPr>
            <a:cxnSpLocks/>
          </p:cNvCxnSpPr>
          <p:nvPr/>
        </p:nvCxnSpPr>
        <p:spPr>
          <a:xfrm flipH="1">
            <a:off x="15144750" y="-145364"/>
            <a:ext cx="1635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658C74C-F53D-0DFF-286A-B291E91AEB58}"/>
              </a:ext>
            </a:extLst>
          </p:cNvPr>
          <p:cNvCxnSpPr>
            <a:cxnSpLocks/>
          </p:cNvCxnSpPr>
          <p:nvPr/>
        </p:nvCxnSpPr>
        <p:spPr>
          <a:xfrm flipV="1">
            <a:off x="11708478" y="10276114"/>
            <a:ext cx="0" cy="135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20435FC-4C4C-79EB-C377-977436156D68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092CF02-C9E2-6DF9-AB34-E19061FBE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736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A7DE720-9D6F-818D-FEC5-42DAE3926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337D423-6921-2F90-AFA3-6BA14275A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8106F37-AE9F-CD78-3BEC-EB6D6969F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468938A-EE75-3385-10F0-771CF7306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99D193A-A585-6876-D637-197D0CD63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77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1.13542 -0.14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1" y="-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51181 L 1.1349 -0.0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46" y="-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542 -0.14514 L -0.02825 0.6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90" y="3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49 -0.06134 L -4.16667E-7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45" y="1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84024 1.18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5" y="59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89544 0.8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66" y="4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24 1.18056 L 1.0622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590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544 0.87639 L 1.2651 -0.013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-4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7457 0.576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2879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5.55112E-17 L -1.16993 0.1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57 0.57616 L 0.07735 0.840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46" y="1324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92 0.1338 L -0.05521 0.974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29" y="4203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45209 -1.044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-5222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0026 -1.331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6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13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560A0B7-B8D5-7A7E-62E9-92457D49E6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6531B4-5122-2D41-531C-3EA4FEB8F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D4A69D6-145F-42E9-6470-DAD6F9C75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FA622F2-4D89-36BA-3E36-16515789E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BF42A41-9E76-12BB-02FD-6291122A1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BC26B5-8F25-3465-D973-6DD31AFDC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096EDB-79ED-0650-5235-AEFB95298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3" y="1529577"/>
            <a:ext cx="9869714" cy="37474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7B40DC6-8A52-A521-BAE8-6740C0A52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721" r="72025" b="19393"/>
          <a:stretch/>
        </p:blipFill>
        <p:spPr>
          <a:xfrm>
            <a:off x="1161143" y="3500438"/>
            <a:ext cx="2776118" cy="10382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D931C5-AF5B-B07B-5F1A-21B03A159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/>
          <a:stretch/>
        </p:blipFill>
        <p:spPr>
          <a:xfrm>
            <a:off x="443886" y="2867886"/>
            <a:ext cx="11344150" cy="12319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8DFE967-BF8C-3C7C-32CF-F3E6B2F8E20B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14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A83905E-865E-41B6-6319-D26586A97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112462" y="574348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33CFA7-2446-113D-6B47-6591E2C2D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35420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1E9C637-0104-5E0A-25F9-DABFEEBE1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10CACCB-9070-4DA7-B44D-EC5B37456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A834F4-4BBA-EFE9-C403-3829E6EA0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0B9C4A0-C21A-BC9E-D9D6-16CA913AA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86632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6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29102 -0.086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203</Words>
  <Application>Microsoft Office PowerPoint</Application>
  <PresentationFormat>Grand écran</PresentationFormat>
  <Paragraphs>64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des besoins</vt:lpstr>
      <vt:lpstr>Présentation des besoins</vt:lpstr>
      <vt:lpstr>Analyse CDC</vt:lpstr>
      <vt:lpstr>Analyse CDC</vt:lpstr>
      <vt:lpstr>Définition architecture</vt:lpstr>
      <vt:lpstr>Répartition des tâches</vt:lpstr>
      <vt:lpstr>Présentation de l’organisation</vt:lpstr>
      <vt:lpstr>Présentation de l’organisation</vt:lpstr>
      <vt:lpstr>Partie individuelle</vt:lpstr>
      <vt:lpstr>Cahier de recette</vt:lpstr>
      <vt:lpstr>Présentation des solutions</vt:lpstr>
      <vt:lpstr>Présentation des problèmes rencontrés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hugo pageaux</cp:lastModifiedBy>
  <cp:revision>207</cp:revision>
  <dcterms:created xsi:type="dcterms:W3CDTF">2023-01-03T13:46:36Z</dcterms:created>
  <dcterms:modified xsi:type="dcterms:W3CDTF">2023-06-05T09:53:33Z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